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82" r:id="rId4"/>
    <p:sldMasterId id="2147484229" r:id="rId5"/>
  </p:sldMasterIdLst>
  <p:notesMasterIdLst>
    <p:notesMasterId r:id="rId40"/>
  </p:notesMasterIdLst>
  <p:handoutMasterIdLst>
    <p:handoutMasterId r:id="rId41"/>
  </p:handoutMasterIdLst>
  <p:sldIdLst>
    <p:sldId id="1337" r:id="rId6"/>
    <p:sldId id="1342" r:id="rId7"/>
    <p:sldId id="1343" r:id="rId8"/>
    <p:sldId id="1344" r:id="rId9"/>
    <p:sldId id="1345" r:id="rId10"/>
    <p:sldId id="1346" r:id="rId11"/>
    <p:sldId id="1347" r:id="rId12"/>
    <p:sldId id="1362" r:id="rId13"/>
    <p:sldId id="1348" r:id="rId14"/>
    <p:sldId id="1349" r:id="rId15"/>
    <p:sldId id="1350" r:id="rId16"/>
    <p:sldId id="1351" r:id="rId17"/>
    <p:sldId id="1352" r:id="rId18"/>
    <p:sldId id="1353" r:id="rId19"/>
    <p:sldId id="1354" r:id="rId20"/>
    <p:sldId id="1355" r:id="rId21"/>
    <p:sldId id="1363" r:id="rId22"/>
    <p:sldId id="1364" r:id="rId23"/>
    <p:sldId id="1365" r:id="rId24"/>
    <p:sldId id="1372" r:id="rId25"/>
    <p:sldId id="1373" r:id="rId26"/>
    <p:sldId id="1357" r:id="rId27"/>
    <p:sldId id="1358" r:id="rId28"/>
    <p:sldId id="1359" r:id="rId29"/>
    <p:sldId id="1360" r:id="rId30"/>
    <p:sldId id="1375" r:id="rId31"/>
    <p:sldId id="1374" r:id="rId32"/>
    <p:sldId id="1378" r:id="rId33"/>
    <p:sldId id="1379" r:id="rId34"/>
    <p:sldId id="1376" r:id="rId35"/>
    <p:sldId id="1377" r:id="rId36"/>
    <p:sldId id="1361" r:id="rId37"/>
    <p:sldId id="1370" r:id="rId38"/>
    <p:sldId id="1371" r:id="rId39"/>
  </p:sldIdLst>
  <p:sldSz cx="12436475" cy="6994525"/>
  <p:notesSz cx="9144000" cy="6858000"/>
  <p:defaultTextStyle>
    <a:defPPr>
      <a:defRPr lang="en-US"/>
    </a:defPPr>
    <a:lvl1pPr marL="0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6371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2742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9113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5484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185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ku Uchikawa" initials="SU" lastIdx="11" clrIdx="0"/>
  <p:cmAuthor id="1" name="Mary Feil-Jacobs" initials="MFJ" lastIdx="43" clrIdx="1"/>
  <p:cmAuthor id="2" name="Monica Lueder" initials="ML" lastIdx="22" clrIdx="2">
    <p:extLst/>
  </p:cmAuthor>
  <p:cmAuthor id="3" name="Mary Feil-Jacobs" initials="MF" lastIdx="22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  <a:srgbClr val="767676"/>
    <a:srgbClr val="32145A"/>
    <a:srgbClr val="002050"/>
    <a:srgbClr val="0078D7"/>
    <a:srgbClr val="00188F"/>
    <a:srgbClr val="107C10"/>
    <a:srgbClr val="008272"/>
    <a:srgbClr val="B400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8" autoAdjust="0"/>
    <p:restoredTop sz="84976" autoAdjust="0"/>
  </p:normalViewPr>
  <p:slideViewPr>
    <p:cSldViewPr>
      <p:cViewPr>
        <p:scale>
          <a:sx n="76" d="100"/>
          <a:sy n="76" d="100"/>
        </p:scale>
        <p:origin x="766" y="24"/>
      </p:cViewPr>
      <p:guideLst/>
    </p:cSldViewPr>
  </p:slideViewPr>
  <p:outlineViewPr>
    <p:cViewPr>
      <p:scale>
        <a:sx n="33" d="100"/>
        <a:sy n="33" d="100"/>
      </p:scale>
      <p:origin x="0" y="-16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3043" y="43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-8681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Segoe UI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92713-4EF2-4F2B-9104-F0CB070F5E95}" type="datetime8">
              <a:rPr lang="en-US" smtClean="0">
                <a:latin typeface="Segoe UI" pitchFamily="34" charset="0"/>
              </a:rPr>
              <a:t>6/13/2018 2:58 PM</a:t>
            </a:fld>
            <a:endParaRPr lang="en-US" dirty="0">
              <a:latin typeface="Segoe UI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7726680" cy="2493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398463" defTabSz="914099" eaLnBrk="0" hangingPunct="0"/>
            <a:r>
              <a:rPr lang="en-US" sz="4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7711439" y="6513910"/>
            <a:ext cx="1430444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9E9D6-92A0-482B-A603-C9BA7FFB8190}" type="slidenum">
              <a:rPr lang="en-US" smtClean="0">
                <a:latin typeface="Segoe UI" pitchFamily="34" charset="0"/>
              </a:rPr>
              <a:t>‹#›</a:t>
            </a:fld>
            <a:endParaRPr lang="en-US" dirty="0"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956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 U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"/>
          </p:nvPr>
        </p:nvSpPr>
        <p:spPr>
          <a:xfrm>
            <a:off x="0" y="6515100"/>
            <a:ext cx="7894320" cy="266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571500" indent="0" algn="l">
              <a:defRPr sz="1200"/>
            </a:lvl1pPr>
          </a:lstStyle>
          <a:p>
            <a:pPr marL="398463" defTabSz="914099" eaLnBrk="0" hangingPunct="0"/>
            <a:r>
              <a:rPr lang="en-US" sz="4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196BB360-4395-422C-A729-CB974B278917}" type="datetime8">
              <a:rPr lang="en-US" smtClean="0"/>
              <a:t>6/13/2018 9:23 AM</a:t>
            </a:fld>
            <a:endParaRPr lang="en-US" dirty="0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5"/>
          </p:nvPr>
        </p:nvSpPr>
        <p:spPr>
          <a:xfrm>
            <a:off x="7879079" y="6513910"/>
            <a:ext cx="1262804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B4008EB6-D09E-4580-8CD6-DDB1451194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482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32742" rtl="0" eaLnBrk="1" latinLnBrk="0" hangingPunct="1">
      <a:lnSpc>
        <a:spcPct val="90000"/>
      </a:lnSpc>
      <a:spcAft>
        <a:spcPts val="340"/>
      </a:spcAft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1pPr>
    <a:lvl2pPr marL="217262" indent="-107956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2pPr>
    <a:lvl3pPr marL="334664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3pPr>
    <a:lvl4pPr marL="492551" indent="-149789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4pPr>
    <a:lvl5pPr marL="627496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5pPr>
    <a:lvl6pPr marL="233185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DDE32A59-60B4-4C54-9206-DF37AC64CF07}" type="datetime8">
              <a:rPr lang="en-US" smtClean="0"/>
              <a:t>6/13/2018 9:23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3852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196BB360-4395-422C-A729-CB974B278917}" type="datetime8">
              <a:rPr lang="en-US" smtClean="0"/>
              <a:t>6/13/2018 2:59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8455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196BB360-4395-422C-A729-CB974B278917}" type="datetime8">
              <a:rPr lang="en-US" smtClean="0"/>
              <a:t>6/13/2018 2:59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8375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196BB360-4395-422C-A729-CB974B278917}" type="datetime8">
              <a:rPr lang="en-US" smtClean="0"/>
              <a:t>6/13/2018 2:59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9837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196BB360-4395-422C-A729-CB974B278917}" type="datetime8">
              <a:rPr lang="en-US" smtClean="0"/>
              <a:t>6/13/2018 9:23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8675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196BB360-4395-422C-A729-CB974B278917}" type="datetime8">
              <a:rPr lang="en-US" smtClean="0"/>
              <a:t>6/13/2018 2:59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0178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196BB360-4395-422C-A729-CB974B278917}" type="datetime8">
              <a:rPr lang="en-US" smtClean="0"/>
              <a:t>6/13/2018 2:59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7975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196BB360-4395-422C-A729-CB974B278917}" type="datetime8">
              <a:rPr lang="en-US" smtClean="0"/>
              <a:t>6/13/2018 2:59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9201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196BB360-4395-422C-A729-CB974B278917}" type="datetime8">
              <a:rPr lang="en-US" smtClean="0"/>
              <a:t>6/13/2018 9:23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9016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196BB360-4395-422C-A729-CB974B278917}" type="datetime8">
              <a:rPr lang="en-US" smtClean="0"/>
              <a:t>6/13/2018 2:59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7420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196BB360-4395-422C-A729-CB974B278917}" type="datetime8">
              <a:rPr lang="en-US" smtClean="0"/>
              <a:t>6/13/2018 3:00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381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196BB360-4395-422C-A729-CB974B278917}" type="datetime8">
              <a:rPr lang="en-US" smtClean="0"/>
              <a:t>6/13/2018 9:23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1289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196BB360-4395-422C-A729-CB974B278917}" type="datetime8">
              <a:rPr lang="en-US" smtClean="0"/>
              <a:t>6/13/2018 2:59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8023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196BB360-4395-422C-A729-CB974B278917}" type="datetime8">
              <a:rPr lang="en-US" smtClean="0"/>
              <a:t>6/13/2018 3:00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2091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196BB360-4395-422C-A729-CB974B278917}" type="datetime8">
              <a:rPr lang="en-US" smtClean="0"/>
              <a:t>6/13/2018 9:23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1735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196BB360-4395-422C-A729-CB974B278917}" type="datetime8">
              <a:rPr lang="en-US" smtClean="0"/>
              <a:t>6/13/2018 3:00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873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196BB360-4395-422C-A729-CB974B278917}" type="datetime8">
              <a:rPr lang="en-US" smtClean="0"/>
              <a:t>6/13/2018 3:03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0171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196BB360-4395-422C-A729-CB974B278917}" type="datetime8">
              <a:rPr lang="en-US" smtClean="0"/>
              <a:t>6/13/2018 3:01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33446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196BB360-4395-422C-A729-CB974B278917}" type="datetime8">
              <a:rPr lang="en-US" smtClean="0"/>
              <a:t>6/13/2018 3:01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7010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196BB360-4395-422C-A729-CB974B278917}" type="datetime8">
              <a:rPr lang="en-US" smtClean="0"/>
              <a:t>6/13/2018 9:23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57993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196BB360-4395-422C-A729-CB974B278917}" type="datetime8">
              <a:rPr lang="en-US" smtClean="0"/>
              <a:t>6/13/2018 3:01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1195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196BB360-4395-422C-A729-CB974B278917}" type="datetime8">
              <a:rPr lang="en-US" smtClean="0"/>
              <a:t>6/13/2018 3:01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25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196BB360-4395-422C-A729-CB974B278917}" type="datetime8">
              <a:rPr lang="en-US" smtClean="0"/>
              <a:t>6/13/2018 9:23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59467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196BB360-4395-422C-A729-CB974B278917}" type="datetime8">
              <a:rPr lang="en-US" smtClean="0"/>
              <a:t>6/13/2018 3:06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0188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196BB360-4395-422C-A729-CB974B278917}" type="datetime8">
              <a:rPr lang="en-US" smtClean="0"/>
              <a:t>6/13/2018 3:09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08447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196BB360-4395-422C-A729-CB974B278917}" type="datetime8">
              <a:rPr lang="en-US" smtClean="0"/>
              <a:t>6/13/2018 2:59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74348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196BB360-4395-422C-A729-CB974B278917}" type="datetime8">
              <a:rPr lang="en-US" smtClean="0"/>
              <a:t>6/13/2018 9:23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70755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196BB360-4395-422C-A729-CB974B278917}" type="datetime8">
              <a:rPr lang="en-US" smtClean="0"/>
              <a:t>6/13/2018 9:23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384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196BB360-4395-422C-A729-CB974B278917}" type="datetime8">
              <a:rPr lang="en-US" smtClean="0"/>
              <a:t>6/13/2018 3:00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860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196BB360-4395-422C-A729-CB974B278917}" type="datetime8">
              <a:rPr lang="en-US" smtClean="0"/>
              <a:t>6/13/2018 3:00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670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196BB360-4395-422C-A729-CB974B278917}" type="datetime8">
              <a:rPr lang="en-US" smtClean="0"/>
              <a:t>6/13/2018 3:00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566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196BB360-4395-422C-A729-CB974B278917}" type="datetime8">
              <a:rPr lang="en-US" smtClean="0"/>
              <a:t>6/13/2018 3:00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749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196BB360-4395-422C-A729-CB974B278917}" type="datetime8">
              <a:rPr lang="en-US" smtClean="0"/>
              <a:t>6/13/2018 2:59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9352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</a:t>
            </a:r>
            <a:endParaRPr lang="en-US" sz="4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196BB360-4395-422C-A729-CB974B278917}" type="datetime8">
              <a:rPr lang="en-US" smtClean="0"/>
              <a:t>6/13/2018 9:23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027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Photo_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1"/>
            <a:ext cx="12436475" cy="6995517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 bwMode="auto">
          <a:xfrm>
            <a:off x="274638" y="3040063"/>
            <a:ext cx="6400800" cy="3481225"/>
          </a:xfrm>
          <a:prstGeom prst="rect">
            <a:avLst/>
          </a:prstGeom>
          <a:solidFill>
            <a:srgbClr val="32145A">
              <a:alpha val="90000"/>
            </a:srgb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274702" y="3040063"/>
            <a:ext cx="6400736" cy="1828800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57576">
                      <a:srgbClr val="FFFFFF"/>
                    </a:gs>
                    <a:gs pos="35000">
                      <a:srgbClr val="FFFFFF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273050" y="4868863"/>
            <a:ext cx="6402388" cy="1645926"/>
          </a:xfrm>
        </p:spPr>
        <p:txBody>
          <a:bodyPr tIns="109728" bIns="109728">
            <a:noAutofit/>
          </a:bodyPr>
          <a:lstStyle>
            <a:lvl1pPr marL="0" indent="0">
              <a:spcBef>
                <a:spcPts val="0"/>
              </a:spcBef>
              <a:buNone/>
              <a:defRPr sz="3200">
                <a:gradFill>
                  <a:gsLst>
                    <a:gs pos="57576">
                      <a:srgbClr val="FFFFFF"/>
                    </a:gs>
                    <a:gs pos="35000">
                      <a:srgbClr val="FFFFFF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grpSp>
        <p:nvGrpSpPr>
          <p:cNvPr id="7" name="Group 6"/>
          <p:cNvGrpSpPr>
            <a:grpSpLocks noChangeAspect="1"/>
          </p:cNvGrpSpPr>
          <p:nvPr userDrawn="1"/>
        </p:nvGrpSpPr>
        <p:grpSpPr bwMode="gray">
          <a:xfrm>
            <a:off x="457518" y="468553"/>
            <a:ext cx="1681413" cy="360979"/>
            <a:chOff x="457200" y="1643393"/>
            <a:chExt cx="4492753" cy="964540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 bwMode="gray">
            <a:xfrm>
              <a:off x="457200" y="1643393"/>
              <a:ext cx="964540" cy="964540"/>
            </a:xfrm>
            <a:prstGeom prst="rect">
              <a:avLst/>
            </a:prstGeom>
          </p:spPr>
        </p:pic>
        <p:sp>
          <p:nvSpPr>
            <p:cNvPr id="11" name="Freeform 12"/>
            <p:cNvSpPr>
              <a:spLocks noEditPoints="1"/>
            </p:cNvSpPr>
            <p:nvPr/>
          </p:nvSpPr>
          <p:spPr bwMode="gray">
            <a:xfrm>
              <a:off x="1703514" y="1792710"/>
              <a:ext cx="3246439" cy="635329"/>
            </a:xfrm>
            <a:custGeom>
              <a:avLst/>
              <a:gdLst>
                <a:gd name="T0" fmla="*/ 218 w 1139"/>
                <a:gd name="T1" fmla="*/ 217 h 220"/>
                <a:gd name="T2" fmla="*/ 185 w 1139"/>
                <a:gd name="T3" fmla="*/ 52 h 220"/>
                <a:gd name="T4" fmla="*/ 120 w 1139"/>
                <a:gd name="T5" fmla="*/ 217 h 220"/>
                <a:gd name="T6" fmla="*/ 32 w 1139"/>
                <a:gd name="T7" fmla="*/ 52 h 220"/>
                <a:gd name="T8" fmla="*/ 33 w 1139"/>
                <a:gd name="T9" fmla="*/ 93 h 220"/>
                <a:gd name="T10" fmla="*/ 0 w 1139"/>
                <a:gd name="T11" fmla="*/ 15 h 220"/>
                <a:gd name="T12" fmla="*/ 109 w 1139"/>
                <a:gd name="T13" fmla="*/ 168 h 220"/>
                <a:gd name="T14" fmla="*/ 171 w 1139"/>
                <a:gd name="T15" fmla="*/ 15 h 220"/>
                <a:gd name="T16" fmla="*/ 285 w 1139"/>
                <a:gd name="T17" fmla="*/ 72 h 220"/>
                <a:gd name="T18" fmla="*/ 269 w 1139"/>
                <a:gd name="T19" fmla="*/ 11 h 220"/>
                <a:gd name="T20" fmla="*/ 254 w 1139"/>
                <a:gd name="T21" fmla="*/ 45 h 220"/>
                <a:gd name="T22" fmla="*/ 289 w 1139"/>
                <a:gd name="T23" fmla="*/ 31 h 220"/>
                <a:gd name="T24" fmla="*/ 405 w 1139"/>
                <a:gd name="T25" fmla="*/ 71 h 220"/>
                <a:gd name="T26" fmla="*/ 318 w 1139"/>
                <a:gd name="T27" fmla="*/ 107 h 220"/>
                <a:gd name="T28" fmla="*/ 343 w 1139"/>
                <a:gd name="T29" fmla="*/ 211 h 220"/>
                <a:gd name="T30" fmla="*/ 422 w 1139"/>
                <a:gd name="T31" fmla="*/ 210 h 220"/>
                <a:gd name="T32" fmla="*/ 404 w 1139"/>
                <a:gd name="T33" fmla="*/ 189 h 220"/>
                <a:gd name="T34" fmla="*/ 344 w 1139"/>
                <a:gd name="T35" fmla="*/ 145 h 220"/>
                <a:gd name="T36" fmla="*/ 420 w 1139"/>
                <a:gd name="T37" fmla="*/ 108 h 220"/>
                <a:gd name="T38" fmla="*/ 421 w 1139"/>
                <a:gd name="T39" fmla="*/ 76 h 220"/>
                <a:gd name="T40" fmla="*/ 495 w 1139"/>
                <a:gd name="T41" fmla="*/ 78 h 220"/>
                <a:gd name="T42" fmla="*/ 481 w 1139"/>
                <a:gd name="T43" fmla="*/ 72 h 220"/>
                <a:gd name="T44" fmla="*/ 481 w 1139"/>
                <a:gd name="T45" fmla="*/ 217 h 220"/>
                <a:gd name="T46" fmla="*/ 512 w 1139"/>
                <a:gd name="T47" fmla="*/ 100 h 220"/>
                <a:gd name="T48" fmla="*/ 531 w 1139"/>
                <a:gd name="T49" fmla="*/ 106 h 220"/>
                <a:gd name="T50" fmla="*/ 517 w 1139"/>
                <a:gd name="T51" fmla="*/ 70 h 220"/>
                <a:gd name="T52" fmla="*/ 661 w 1139"/>
                <a:gd name="T53" fmla="*/ 199 h 220"/>
                <a:gd name="T54" fmla="*/ 533 w 1139"/>
                <a:gd name="T55" fmla="*/ 146 h 220"/>
                <a:gd name="T56" fmla="*/ 663 w 1139"/>
                <a:gd name="T57" fmla="*/ 89 h 220"/>
                <a:gd name="T58" fmla="*/ 608 w 1139"/>
                <a:gd name="T59" fmla="*/ 97 h 220"/>
                <a:gd name="T60" fmla="*/ 579 w 1139"/>
                <a:gd name="T61" fmla="*/ 180 h 220"/>
                <a:gd name="T62" fmla="*/ 646 w 1139"/>
                <a:gd name="T63" fmla="*/ 144 h 220"/>
                <a:gd name="T64" fmla="*/ 732 w 1139"/>
                <a:gd name="T65" fmla="*/ 110 h 220"/>
                <a:gd name="T66" fmla="*/ 770 w 1139"/>
                <a:gd name="T67" fmla="*/ 98 h 220"/>
                <a:gd name="T68" fmla="*/ 786 w 1139"/>
                <a:gd name="T69" fmla="*/ 75 h 220"/>
                <a:gd name="T70" fmla="*/ 753 w 1139"/>
                <a:gd name="T71" fmla="*/ 69 h 220"/>
                <a:gd name="T72" fmla="*/ 701 w 1139"/>
                <a:gd name="T73" fmla="*/ 131 h 220"/>
                <a:gd name="T74" fmla="*/ 750 w 1139"/>
                <a:gd name="T75" fmla="*/ 164 h 220"/>
                <a:gd name="T76" fmla="*/ 738 w 1139"/>
                <a:gd name="T77" fmla="*/ 193 h 220"/>
                <a:gd name="T78" fmla="*/ 698 w 1139"/>
                <a:gd name="T79" fmla="*/ 179 h 220"/>
                <a:gd name="T80" fmla="*/ 717 w 1139"/>
                <a:gd name="T81" fmla="*/ 218 h 220"/>
                <a:gd name="T82" fmla="*/ 794 w 1139"/>
                <a:gd name="T83" fmla="*/ 175 h 220"/>
                <a:gd name="T84" fmla="*/ 938 w 1139"/>
                <a:gd name="T85" fmla="*/ 89 h 220"/>
                <a:gd name="T86" fmla="*/ 882 w 1139"/>
                <a:gd name="T87" fmla="*/ 220 h 220"/>
                <a:gd name="T88" fmla="*/ 829 w 1139"/>
                <a:gd name="T89" fmla="*/ 89 h 220"/>
                <a:gd name="T90" fmla="*/ 922 w 1139"/>
                <a:gd name="T91" fmla="*/ 144 h 220"/>
                <a:gd name="T92" fmla="*/ 855 w 1139"/>
                <a:gd name="T93" fmla="*/ 109 h 220"/>
                <a:gd name="T94" fmla="*/ 884 w 1139"/>
                <a:gd name="T95" fmla="*/ 192 h 220"/>
                <a:gd name="T96" fmla="*/ 1139 w 1139"/>
                <a:gd name="T97" fmla="*/ 100 h 220"/>
                <a:gd name="T98" fmla="*/ 1104 w 1139"/>
                <a:gd name="T99" fmla="*/ 29 h 220"/>
                <a:gd name="T100" fmla="*/ 1070 w 1139"/>
                <a:gd name="T101" fmla="*/ 40 h 220"/>
                <a:gd name="T102" fmla="*/ 1019 w 1139"/>
                <a:gd name="T103" fmla="*/ 54 h 220"/>
                <a:gd name="T104" fmla="*/ 1055 w 1139"/>
                <a:gd name="T105" fmla="*/ 32 h 220"/>
                <a:gd name="T106" fmla="*/ 1056 w 1139"/>
                <a:gd name="T107" fmla="*/ 3 h 220"/>
                <a:gd name="T108" fmla="*/ 991 w 1139"/>
                <a:gd name="T109" fmla="*/ 25 h 220"/>
                <a:gd name="T110" fmla="*/ 961 w 1139"/>
                <a:gd name="T111" fmla="*/ 72 h 220"/>
                <a:gd name="T112" fmla="*/ 985 w 1139"/>
                <a:gd name="T113" fmla="*/ 217 h 220"/>
                <a:gd name="T114" fmla="*/ 1070 w 1139"/>
                <a:gd name="T115" fmla="*/ 100 h 220"/>
                <a:gd name="T116" fmla="*/ 1127 w 1139"/>
                <a:gd name="T117" fmla="*/ 219 h 220"/>
                <a:gd name="T118" fmla="*/ 1139 w 1139"/>
                <a:gd name="T119" fmla="*/ 187 h 220"/>
                <a:gd name="T120" fmla="*/ 1123 w 1139"/>
                <a:gd name="T121" fmla="*/ 192 h 220"/>
                <a:gd name="T122" fmla="*/ 1104 w 1139"/>
                <a:gd name="T123" fmla="*/ 10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39" h="220">
                  <a:moveTo>
                    <a:pt x="171" y="15"/>
                  </a:moveTo>
                  <a:cubicBezTo>
                    <a:pt x="218" y="15"/>
                    <a:pt x="218" y="15"/>
                    <a:pt x="218" y="15"/>
                  </a:cubicBezTo>
                  <a:cubicBezTo>
                    <a:pt x="218" y="217"/>
                    <a:pt x="218" y="217"/>
                    <a:pt x="218" y="217"/>
                  </a:cubicBezTo>
                  <a:cubicBezTo>
                    <a:pt x="184" y="217"/>
                    <a:pt x="184" y="217"/>
                    <a:pt x="184" y="217"/>
                  </a:cubicBezTo>
                  <a:cubicBezTo>
                    <a:pt x="184" y="89"/>
                    <a:pt x="184" y="89"/>
                    <a:pt x="184" y="89"/>
                  </a:cubicBezTo>
                  <a:cubicBezTo>
                    <a:pt x="184" y="80"/>
                    <a:pt x="184" y="67"/>
                    <a:pt x="185" y="52"/>
                  </a:cubicBezTo>
                  <a:cubicBezTo>
                    <a:pt x="185" y="52"/>
                    <a:pt x="185" y="52"/>
                    <a:pt x="185" y="52"/>
                  </a:cubicBezTo>
                  <a:cubicBezTo>
                    <a:pt x="183" y="58"/>
                    <a:pt x="182" y="65"/>
                    <a:pt x="180" y="68"/>
                  </a:cubicBezTo>
                  <a:cubicBezTo>
                    <a:pt x="120" y="217"/>
                    <a:pt x="120" y="217"/>
                    <a:pt x="120" y="217"/>
                  </a:cubicBezTo>
                  <a:cubicBezTo>
                    <a:pt x="97" y="217"/>
                    <a:pt x="97" y="217"/>
                    <a:pt x="97" y="217"/>
                  </a:cubicBezTo>
                  <a:cubicBezTo>
                    <a:pt x="37" y="70"/>
                    <a:pt x="37" y="70"/>
                    <a:pt x="37" y="70"/>
                  </a:cubicBezTo>
                  <a:cubicBezTo>
                    <a:pt x="36" y="66"/>
                    <a:pt x="34" y="60"/>
                    <a:pt x="32" y="52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32" y="56"/>
                    <a:pt x="32" y="60"/>
                    <a:pt x="32" y="65"/>
                  </a:cubicBezTo>
                  <a:cubicBezTo>
                    <a:pt x="33" y="76"/>
                    <a:pt x="33" y="85"/>
                    <a:pt x="33" y="93"/>
                  </a:cubicBezTo>
                  <a:cubicBezTo>
                    <a:pt x="33" y="217"/>
                    <a:pt x="33" y="217"/>
                    <a:pt x="33" y="217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100" y="142"/>
                    <a:pt x="100" y="142"/>
                    <a:pt x="100" y="142"/>
                  </a:cubicBezTo>
                  <a:cubicBezTo>
                    <a:pt x="105" y="153"/>
                    <a:pt x="108" y="162"/>
                    <a:pt x="109" y="168"/>
                  </a:cubicBezTo>
                  <a:cubicBezTo>
                    <a:pt x="110" y="168"/>
                    <a:pt x="110" y="168"/>
                    <a:pt x="110" y="168"/>
                  </a:cubicBezTo>
                  <a:cubicBezTo>
                    <a:pt x="119" y="142"/>
                    <a:pt x="119" y="142"/>
                    <a:pt x="119" y="142"/>
                  </a:cubicBezTo>
                  <a:lnTo>
                    <a:pt x="171" y="15"/>
                  </a:lnTo>
                  <a:close/>
                  <a:moveTo>
                    <a:pt x="251" y="217"/>
                  </a:moveTo>
                  <a:cubicBezTo>
                    <a:pt x="285" y="217"/>
                    <a:pt x="285" y="217"/>
                    <a:pt x="285" y="217"/>
                  </a:cubicBezTo>
                  <a:cubicBezTo>
                    <a:pt x="285" y="72"/>
                    <a:pt x="285" y="72"/>
                    <a:pt x="285" y="72"/>
                  </a:cubicBezTo>
                  <a:cubicBezTo>
                    <a:pt x="251" y="72"/>
                    <a:pt x="251" y="72"/>
                    <a:pt x="251" y="72"/>
                  </a:cubicBezTo>
                  <a:lnTo>
                    <a:pt x="251" y="217"/>
                  </a:lnTo>
                  <a:close/>
                  <a:moveTo>
                    <a:pt x="269" y="11"/>
                  </a:moveTo>
                  <a:cubicBezTo>
                    <a:pt x="263" y="11"/>
                    <a:pt x="258" y="13"/>
                    <a:pt x="254" y="17"/>
                  </a:cubicBezTo>
                  <a:cubicBezTo>
                    <a:pt x="250" y="20"/>
                    <a:pt x="248" y="25"/>
                    <a:pt x="248" y="31"/>
                  </a:cubicBezTo>
                  <a:cubicBezTo>
                    <a:pt x="248" y="36"/>
                    <a:pt x="250" y="41"/>
                    <a:pt x="254" y="45"/>
                  </a:cubicBezTo>
                  <a:cubicBezTo>
                    <a:pt x="258" y="48"/>
                    <a:pt x="263" y="50"/>
                    <a:pt x="269" y="50"/>
                  </a:cubicBezTo>
                  <a:cubicBezTo>
                    <a:pt x="274" y="50"/>
                    <a:pt x="279" y="48"/>
                    <a:pt x="283" y="45"/>
                  </a:cubicBezTo>
                  <a:cubicBezTo>
                    <a:pt x="287" y="41"/>
                    <a:pt x="289" y="36"/>
                    <a:pt x="289" y="31"/>
                  </a:cubicBezTo>
                  <a:cubicBezTo>
                    <a:pt x="289" y="25"/>
                    <a:pt x="287" y="21"/>
                    <a:pt x="283" y="17"/>
                  </a:cubicBezTo>
                  <a:cubicBezTo>
                    <a:pt x="279" y="13"/>
                    <a:pt x="274" y="11"/>
                    <a:pt x="269" y="11"/>
                  </a:cubicBezTo>
                  <a:close/>
                  <a:moveTo>
                    <a:pt x="405" y="71"/>
                  </a:moveTo>
                  <a:cubicBezTo>
                    <a:pt x="399" y="69"/>
                    <a:pt x="393" y="69"/>
                    <a:pt x="386" y="69"/>
                  </a:cubicBezTo>
                  <a:cubicBezTo>
                    <a:pt x="371" y="69"/>
                    <a:pt x="357" y="72"/>
                    <a:pt x="345" y="79"/>
                  </a:cubicBezTo>
                  <a:cubicBezTo>
                    <a:pt x="333" y="85"/>
                    <a:pt x="324" y="95"/>
                    <a:pt x="318" y="107"/>
                  </a:cubicBezTo>
                  <a:cubicBezTo>
                    <a:pt x="312" y="119"/>
                    <a:pt x="309" y="133"/>
                    <a:pt x="309" y="148"/>
                  </a:cubicBezTo>
                  <a:cubicBezTo>
                    <a:pt x="309" y="162"/>
                    <a:pt x="312" y="174"/>
                    <a:pt x="318" y="185"/>
                  </a:cubicBezTo>
                  <a:cubicBezTo>
                    <a:pt x="324" y="196"/>
                    <a:pt x="332" y="205"/>
                    <a:pt x="343" y="211"/>
                  </a:cubicBezTo>
                  <a:cubicBezTo>
                    <a:pt x="354" y="217"/>
                    <a:pt x="366" y="220"/>
                    <a:pt x="380" y="220"/>
                  </a:cubicBezTo>
                  <a:cubicBezTo>
                    <a:pt x="396" y="220"/>
                    <a:pt x="410" y="217"/>
                    <a:pt x="421" y="211"/>
                  </a:cubicBezTo>
                  <a:cubicBezTo>
                    <a:pt x="422" y="210"/>
                    <a:pt x="422" y="210"/>
                    <a:pt x="422" y="210"/>
                  </a:cubicBezTo>
                  <a:cubicBezTo>
                    <a:pt x="422" y="179"/>
                    <a:pt x="422" y="179"/>
                    <a:pt x="422" y="179"/>
                  </a:cubicBezTo>
                  <a:cubicBezTo>
                    <a:pt x="420" y="180"/>
                    <a:pt x="420" y="180"/>
                    <a:pt x="420" y="180"/>
                  </a:cubicBezTo>
                  <a:cubicBezTo>
                    <a:pt x="415" y="184"/>
                    <a:pt x="410" y="187"/>
                    <a:pt x="404" y="189"/>
                  </a:cubicBezTo>
                  <a:cubicBezTo>
                    <a:pt x="398" y="191"/>
                    <a:pt x="392" y="192"/>
                    <a:pt x="387" y="192"/>
                  </a:cubicBezTo>
                  <a:cubicBezTo>
                    <a:pt x="374" y="192"/>
                    <a:pt x="363" y="188"/>
                    <a:pt x="355" y="180"/>
                  </a:cubicBezTo>
                  <a:cubicBezTo>
                    <a:pt x="348" y="171"/>
                    <a:pt x="344" y="160"/>
                    <a:pt x="344" y="145"/>
                  </a:cubicBezTo>
                  <a:cubicBezTo>
                    <a:pt x="344" y="131"/>
                    <a:pt x="348" y="119"/>
                    <a:pt x="356" y="110"/>
                  </a:cubicBezTo>
                  <a:cubicBezTo>
                    <a:pt x="364" y="101"/>
                    <a:pt x="375" y="97"/>
                    <a:pt x="388" y="97"/>
                  </a:cubicBezTo>
                  <a:cubicBezTo>
                    <a:pt x="399" y="97"/>
                    <a:pt x="410" y="101"/>
                    <a:pt x="420" y="108"/>
                  </a:cubicBezTo>
                  <a:cubicBezTo>
                    <a:pt x="422" y="109"/>
                    <a:pt x="422" y="109"/>
                    <a:pt x="422" y="109"/>
                  </a:cubicBezTo>
                  <a:cubicBezTo>
                    <a:pt x="422" y="76"/>
                    <a:pt x="422" y="76"/>
                    <a:pt x="422" y="76"/>
                  </a:cubicBezTo>
                  <a:cubicBezTo>
                    <a:pt x="421" y="76"/>
                    <a:pt x="421" y="76"/>
                    <a:pt x="421" y="76"/>
                  </a:cubicBezTo>
                  <a:cubicBezTo>
                    <a:pt x="417" y="74"/>
                    <a:pt x="412" y="72"/>
                    <a:pt x="405" y="71"/>
                  </a:cubicBezTo>
                  <a:close/>
                  <a:moveTo>
                    <a:pt x="517" y="70"/>
                  </a:moveTo>
                  <a:cubicBezTo>
                    <a:pt x="509" y="70"/>
                    <a:pt x="501" y="72"/>
                    <a:pt x="495" y="78"/>
                  </a:cubicBezTo>
                  <a:cubicBezTo>
                    <a:pt x="489" y="83"/>
                    <a:pt x="485" y="89"/>
                    <a:pt x="482" y="97"/>
                  </a:cubicBezTo>
                  <a:cubicBezTo>
                    <a:pt x="481" y="97"/>
                    <a:pt x="481" y="97"/>
                    <a:pt x="481" y="97"/>
                  </a:cubicBezTo>
                  <a:cubicBezTo>
                    <a:pt x="481" y="72"/>
                    <a:pt x="481" y="72"/>
                    <a:pt x="481" y="72"/>
                  </a:cubicBezTo>
                  <a:cubicBezTo>
                    <a:pt x="447" y="72"/>
                    <a:pt x="447" y="72"/>
                    <a:pt x="447" y="72"/>
                  </a:cubicBezTo>
                  <a:cubicBezTo>
                    <a:pt x="447" y="217"/>
                    <a:pt x="447" y="217"/>
                    <a:pt x="447" y="217"/>
                  </a:cubicBezTo>
                  <a:cubicBezTo>
                    <a:pt x="481" y="217"/>
                    <a:pt x="481" y="217"/>
                    <a:pt x="481" y="217"/>
                  </a:cubicBezTo>
                  <a:cubicBezTo>
                    <a:pt x="481" y="143"/>
                    <a:pt x="481" y="143"/>
                    <a:pt x="481" y="143"/>
                  </a:cubicBezTo>
                  <a:cubicBezTo>
                    <a:pt x="481" y="130"/>
                    <a:pt x="484" y="120"/>
                    <a:pt x="490" y="112"/>
                  </a:cubicBezTo>
                  <a:cubicBezTo>
                    <a:pt x="495" y="104"/>
                    <a:pt x="503" y="100"/>
                    <a:pt x="512" y="100"/>
                  </a:cubicBezTo>
                  <a:cubicBezTo>
                    <a:pt x="515" y="100"/>
                    <a:pt x="518" y="101"/>
                    <a:pt x="522" y="102"/>
                  </a:cubicBezTo>
                  <a:cubicBezTo>
                    <a:pt x="526" y="103"/>
                    <a:pt x="528" y="104"/>
                    <a:pt x="530" y="105"/>
                  </a:cubicBezTo>
                  <a:cubicBezTo>
                    <a:pt x="531" y="106"/>
                    <a:pt x="531" y="106"/>
                    <a:pt x="531" y="106"/>
                  </a:cubicBezTo>
                  <a:cubicBezTo>
                    <a:pt x="531" y="72"/>
                    <a:pt x="531" y="72"/>
                    <a:pt x="531" y="72"/>
                  </a:cubicBezTo>
                  <a:cubicBezTo>
                    <a:pt x="531" y="72"/>
                    <a:pt x="531" y="72"/>
                    <a:pt x="531" y="72"/>
                  </a:cubicBezTo>
                  <a:cubicBezTo>
                    <a:pt x="528" y="70"/>
                    <a:pt x="523" y="70"/>
                    <a:pt x="517" y="70"/>
                  </a:cubicBezTo>
                  <a:close/>
                  <a:moveTo>
                    <a:pt x="663" y="89"/>
                  </a:moveTo>
                  <a:cubicBezTo>
                    <a:pt x="675" y="102"/>
                    <a:pt x="682" y="120"/>
                    <a:pt x="682" y="143"/>
                  </a:cubicBezTo>
                  <a:cubicBezTo>
                    <a:pt x="682" y="166"/>
                    <a:pt x="675" y="185"/>
                    <a:pt x="661" y="199"/>
                  </a:cubicBezTo>
                  <a:cubicBezTo>
                    <a:pt x="648" y="213"/>
                    <a:pt x="629" y="220"/>
                    <a:pt x="606" y="220"/>
                  </a:cubicBezTo>
                  <a:cubicBezTo>
                    <a:pt x="584" y="220"/>
                    <a:pt x="566" y="213"/>
                    <a:pt x="553" y="200"/>
                  </a:cubicBezTo>
                  <a:cubicBezTo>
                    <a:pt x="540" y="187"/>
                    <a:pt x="533" y="169"/>
                    <a:pt x="533" y="146"/>
                  </a:cubicBezTo>
                  <a:cubicBezTo>
                    <a:pt x="533" y="122"/>
                    <a:pt x="540" y="103"/>
                    <a:pt x="553" y="89"/>
                  </a:cubicBezTo>
                  <a:cubicBezTo>
                    <a:pt x="567" y="76"/>
                    <a:pt x="586" y="69"/>
                    <a:pt x="610" y="69"/>
                  </a:cubicBezTo>
                  <a:cubicBezTo>
                    <a:pt x="632" y="69"/>
                    <a:pt x="650" y="75"/>
                    <a:pt x="663" y="89"/>
                  </a:cubicBezTo>
                  <a:close/>
                  <a:moveTo>
                    <a:pt x="646" y="144"/>
                  </a:moveTo>
                  <a:cubicBezTo>
                    <a:pt x="646" y="129"/>
                    <a:pt x="643" y="117"/>
                    <a:pt x="636" y="109"/>
                  </a:cubicBezTo>
                  <a:cubicBezTo>
                    <a:pt x="629" y="101"/>
                    <a:pt x="620" y="97"/>
                    <a:pt x="608" y="97"/>
                  </a:cubicBezTo>
                  <a:cubicBezTo>
                    <a:pt x="596" y="97"/>
                    <a:pt x="586" y="101"/>
                    <a:pt x="579" y="109"/>
                  </a:cubicBezTo>
                  <a:cubicBezTo>
                    <a:pt x="572" y="118"/>
                    <a:pt x="568" y="130"/>
                    <a:pt x="568" y="145"/>
                  </a:cubicBezTo>
                  <a:cubicBezTo>
                    <a:pt x="568" y="160"/>
                    <a:pt x="572" y="172"/>
                    <a:pt x="579" y="180"/>
                  </a:cubicBezTo>
                  <a:cubicBezTo>
                    <a:pt x="586" y="188"/>
                    <a:pt x="596" y="192"/>
                    <a:pt x="608" y="192"/>
                  </a:cubicBezTo>
                  <a:cubicBezTo>
                    <a:pt x="621" y="192"/>
                    <a:pt x="630" y="188"/>
                    <a:pt x="637" y="180"/>
                  </a:cubicBezTo>
                  <a:cubicBezTo>
                    <a:pt x="643" y="172"/>
                    <a:pt x="646" y="160"/>
                    <a:pt x="646" y="144"/>
                  </a:cubicBezTo>
                  <a:close/>
                  <a:moveTo>
                    <a:pt x="757" y="132"/>
                  </a:moveTo>
                  <a:cubicBezTo>
                    <a:pt x="746" y="128"/>
                    <a:pt x="739" y="124"/>
                    <a:pt x="737" y="121"/>
                  </a:cubicBezTo>
                  <a:cubicBezTo>
                    <a:pt x="734" y="119"/>
                    <a:pt x="732" y="115"/>
                    <a:pt x="732" y="110"/>
                  </a:cubicBezTo>
                  <a:cubicBezTo>
                    <a:pt x="732" y="106"/>
                    <a:pt x="734" y="103"/>
                    <a:pt x="738" y="100"/>
                  </a:cubicBezTo>
                  <a:cubicBezTo>
                    <a:pt x="741" y="97"/>
                    <a:pt x="746" y="96"/>
                    <a:pt x="752" y="96"/>
                  </a:cubicBezTo>
                  <a:cubicBezTo>
                    <a:pt x="758" y="96"/>
                    <a:pt x="764" y="97"/>
                    <a:pt x="770" y="98"/>
                  </a:cubicBezTo>
                  <a:cubicBezTo>
                    <a:pt x="776" y="100"/>
                    <a:pt x="781" y="103"/>
                    <a:pt x="785" y="105"/>
                  </a:cubicBezTo>
                  <a:cubicBezTo>
                    <a:pt x="786" y="106"/>
                    <a:pt x="786" y="106"/>
                    <a:pt x="786" y="106"/>
                  </a:cubicBezTo>
                  <a:cubicBezTo>
                    <a:pt x="786" y="75"/>
                    <a:pt x="786" y="75"/>
                    <a:pt x="786" y="75"/>
                  </a:cubicBezTo>
                  <a:cubicBezTo>
                    <a:pt x="786" y="75"/>
                    <a:pt x="786" y="75"/>
                    <a:pt x="786" y="75"/>
                  </a:cubicBezTo>
                  <a:cubicBezTo>
                    <a:pt x="782" y="73"/>
                    <a:pt x="777" y="72"/>
                    <a:pt x="770" y="70"/>
                  </a:cubicBezTo>
                  <a:cubicBezTo>
                    <a:pt x="764" y="69"/>
                    <a:pt x="758" y="69"/>
                    <a:pt x="753" y="69"/>
                  </a:cubicBezTo>
                  <a:cubicBezTo>
                    <a:pt x="737" y="69"/>
                    <a:pt x="724" y="73"/>
                    <a:pt x="714" y="81"/>
                  </a:cubicBezTo>
                  <a:cubicBezTo>
                    <a:pt x="703" y="89"/>
                    <a:pt x="698" y="100"/>
                    <a:pt x="698" y="113"/>
                  </a:cubicBezTo>
                  <a:cubicBezTo>
                    <a:pt x="698" y="120"/>
                    <a:pt x="699" y="126"/>
                    <a:pt x="701" y="131"/>
                  </a:cubicBezTo>
                  <a:cubicBezTo>
                    <a:pt x="704" y="136"/>
                    <a:pt x="707" y="141"/>
                    <a:pt x="712" y="144"/>
                  </a:cubicBezTo>
                  <a:cubicBezTo>
                    <a:pt x="716" y="148"/>
                    <a:pt x="723" y="152"/>
                    <a:pt x="733" y="156"/>
                  </a:cubicBezTo>
                  <a:cubicBezTo>
                    <a:pt x="740" y="159"/>
                    <a:pt x="746" y="162"/>
                    <a:pt x="750" y="164"/>
                  </a:cubicBezTo>
                  <a:cubicBezTo>
                    <a:pt x="754" y="166"/>
                    <a:pt x="756" y="168"/>
                    <a:pt x="758" y="171"/>
                  </a:cubicBezTo>
                  <a:cubicBezTo>
                    <a:pt x="759" y="173"/>
                    <a:pt x="760" y="175"/>
                    <a:pt x="760" y="179"/>
                  </a:cubicBezTo>
                  <a:cubicBezTo>
                    <a:pt x="760" y="188"/>
                    <a:pt x="753" y="193"/>
                    <a:pt x="738" y="193"/>
                  </a:cubicBezTo>
                  <a:cubicBezTo>
                    <a:pt x="732" y="193"/>
                    <a:pt x="726" y="192"/>
                    <a:pt x="719" y="190"/>
                  </a:cubicBezTo>
                  <a:cubicBezTo>
                    <a:pt x="712" y="187"/>
                    <a:pt x="705" y="184"/>
                    <a:pt x="700" y="180"/>
                  </a:cubicBezTo>
                  <a:cubicBezTo>
                    <a:pt x="698" y="179"/>
                    <a:pt x="698" y="179"/>
                    <a:pt x="698" y="179"/>
                  </a:cubicBezTo>
                  <a:cubicBezTo>
                    <a:pt x="698" y="212"/>
                    <a:pt x="698" y="212"/>
                    <a:pt x="698" y="212"/>
                  </a:cubicBezTo>
                  <a:cubicBezTo>
                    <a:pt x="699" y="212"/>
                    <a:pt x="699" y="212"/>
                    <a:pt x="699" y="212"/>
                  </a:cubicBezTo>
                  <a:cubicBezTo>
                    <a:pt x="703" y="215"/>
                    <a:pt x="710" y="216"/>
                    <a:pt x="717" y="218"/>
                  </a:cubicBezTo>
                  <a:cubicBezTo>
                    <a:pt x="724" y="219"/>
                    <a:pt x="731" y="220"/>
                    <a:pt x="736" y="220"/>
                  </a:cubicBezTo>
                  <a:cubicBezTo>
                    <a:pt x="754" y="220"/>
                    <a:pt x="768" y="216"/>
                    <a:pt x="778" y="208"/>
                  </a:cubicBezTo>
                  <a:cubicBezTo>
                    <a:pt x="789" y="199"/>
                    <a:pt x="794" y="188"/>
                    <a:pt x="794" y="175"/>
                  </a:cubicBezTo>
                  <a:cubicBezTo>
                    <a:pt x="794" y="165"/>
                    <a:pt x="791" y="157"/>
                    <a:pt x="786" y="150"/>
                  </a:cubicBezTo>
                  <a:cubicBezTo>
                    <a:pt x="780" y="143"/>
                    <a:pt x="770" y="137"/>
                    <a:pt x="757" y="132"/>
                  </a:cubicBezTo>
                  <a:close/>
                  <a:moveTo>
                    <a:pt x="938" y="89"/>
                  </a:moveTo>
                  <a:cubicBezTo>
                    <a:pt x="951" y="102"/>
                    <a:pt x="957" y="120"/>
                    <a:pt x="957" y="143"/>
                  </a:cubicBezTo>
                  <a:cubicBezTo>
                    <a:pt x="957" y="166"/>
                    <a:pt x="951" y="185"/>
                    <a:pt x="937" y="199"/>
                  </a:cubicBezTo>
                  <a:cubicBezTo>
                    <a:pt x="924" y="213"/>
                    <a:pt x="905" y="220"/>
                    <a:pt x="882" y="220"/>
                  </a:cubicBezTo>
                  <a:cubicBezTo>
                    <a:pt x="860" y="220"/>
                    <a:pt x="842" y="213"/>
                    <a:pt x="829" y="200"/>
                  </a:cubicBezTo>
                  <a:cubicBezTo>
                    <a:pt x="816" y="187"/>
                    <a:pt x="809" y="169"/>
                    <a:pt x="809" y="146"/>
                  </a:cubicBezTo>
                  <a:cubicBezTo>
                    <a:pt x="809" y="122"/>
                    <a:pt x="816" y="103"/>
                    <a:pt x="829" y="89"/>
                  </a:cubicBezTo>
                  <a:cubicBezTo>
                    <a:pt x="843" y="76"/>
                    <a:pt x="862" y="69"/>
                    <a:pt x="885" y="69"/>
                  </a:cubicBezTo>
                  <a:cubicBezTo>
                    <a:pt x="908" y="69"/>
                    <a:pt x="926" y="75"/>
                    <a:pt x="938" y="89"/>
                  </a:cubicBezTo>
                  <a:close/>
                  <a:moveTo>
                    <a:pt x="922" y="144"/>
                  </a:moveTo>
                  <a:cubicBezTo>
                    <a:pt x="922" y="129"/>
                    <a:pt x="919" y="117"/>
                    <a:pt x="912" y="109"/>
                  </a:cubicBezTo>
                  <a:cubicBezTo>
                    <a:pt x="905" y="101"/>
                    <a:pt x="896" y="97"/>
                    <a:pt x="884" y="97"/>
                  </a:cubicBezTo>
                  <a:cubicBezTo>
                    <a:pt x="871" y="97"/>
                    <a:pt x="862" y="101"/>
                    <a:pt x="855" y="109"/>
                  </a:cubicBezTo>
                  <a:cubicBezTo>
                    <a:pt x="848" y="118"/>
                    <a:pt x="844" y="130"/>
                    <a:pt x="844" y="145"/>
                  </a:cubicBezTo>
                  <a:cubicBezTo>
                    <a:pt x="844" y="160"/>
                    <a:pt x="848" y="172"/>
                    <a:pt x="855" y="180"/>
                  </a:cubicBezTo>
                  <a:cubicBezTo>
                    <a:pt x="862" y="188"/>
                    <a:pt x="871" y="192"/>
                    <a:pt x="884" y="192"/>
                  </a:cubicBezTo>
                  <a:cubicBezTo>
                    <a:pt x="896" y="192"/>
                    <a:pt x="906" y="188"/>
                    <a:pt x="912" y="180"/>
                  </a:cubicBezTo>
                  <a:cubicBezTo>
                    <a:pt x="919" y="172"/>
                    <a:pt x="922" y="160"/>
                    <a:pt x="922" y="144"/>
                  </a:cubicBezTo>
                  <a:close/>
                  <a:moveTo>
                    <a:pt x="1139" y="100"/>
                  </a:moveTo>
                  <a:cubicBezTo>
                    <a:pt x="1139" y="72"/>
                    <a:pt x="1139" y="72"/>
                    <a:pt x="1139" y="72"/>
                  </a:cubicBezTo>
                  <a:cubicBezTo>
                    <a:pt x="1104" y="72"/>
                    <a:pt x="1104" y="72"/>
                    <a:pt x="1104" y="72"/>
                  </a:cubicBezTo>
                  <a:cubicBezTo>
                    <a:pt x="1104" y="29"/>
                    <a:pt x="1104" y="29"/>
                    <a:pt x="1104" y="29"/>
                  </a:cubicBezTo>
                  <a:cubicBezTo>
                    <a:pt x="1103" y="29"/>
                    <a:pt x="1103" y="29"/>
                    <a:pt x="1103" y="29"/>
                  </a:cubicBezTo>
                  <a:cubicBezTo>
                    <a:pt x="1071" y="39"/>
                    <a:pt x="1071" y="39"/>
                    <a:pt x="1071" y="39"/>
                  </a:cubicBezTo>
                  <a:cubicBezTo>
                    <a:pt x="1070" y="40"/>
                    <a:pt x="1070" y="40"/>
                    <a:pt x="1070" y="40"/>
                  </a:cubicBezTo>
                  <a:cubicBezTo>
                    <a:pt x="1070" y="72"/>
                    <a:pt x="1070" y="72"/>
                    <a:pt x="1070" y="72"/>
                  </a:cubicBezTo>
                  <a:cubicBezTo>
                    <a:pt x="1019" y="72"/>
                    <a:pt x="1019" y="72"/>
                    <a:pt x="1019" y="72"/>
                  </a:cubicBezTo>
                  <a:cubicBezTo>
                    <a:pt x="1019" y="54"/>
                    <a:pt x="1019" y="54"/>
                    <a:pt x="1019" y="54"/>
                  </a:cubicBezTo>
                  <a:cubicBezTo>
                    <a:pt x="1019" y="46"/>
                    <a:pt x="1021" y="39"/>
                    <a:pt x="1025" y="35"/>
                  </a:cubicBezTo>
                  <a:cubicBezTo>
                    <a:pt x="1028" y="30"/>
                    <a:pt x="1034" y="28"/>
                    <a:pt x="1040" y="28"/>
                  </a:cubicBezTo>
                  <a:cubicBezTo>
                    <a:pt x="1045" y="28"/>
                    <a:pt x="1050" y="29"/>
                    <a:pt x="1055" y="32"/>
                  </a:cubicBezTo>
                  <a:cubicBezTo>
                    <a:pt x="1057" y="32"/>
                    <a:pt x="1057" y="32"/>
                    <a:pt x="1057" y="32"/>
                  </a:cubicBezTo>
                  <a:cubicBezTo>
                    <a:pt x="1057" y="3"/>
                    <a:pt x="1057" y="3"/>
                    <a:pt x="1057" y="3"/>
                  </a:cubicBezTo>
                  <a:cubicBezTo>
                    <a:pt x="1056" y="3"/>
                    <a:pt x="1056" y="3"/>
                    <a:pt x="1056" y="3"/>
                  </a:cubicBezTo>
                  <a:cubicBezTo>
                    <a:pt x="1051" y="1"/>
                    <a:pt x="1045" y="0"/>
                    <a:pt x="1037" y="0"/>
                  </a:cubicBezTo>
                  <a:cubicBezTo>
                    <a:pt x="1027" y="0"/>
                    <a:pt x="1018" y="3"/>
                    <a:pt x="1010" y="7"/>
                  </a:cubicBezTo>
                  <a:cubicBezTo>
                    <a:pt x="1002" y="11"/>
                    <a:pt x="996" y="17"/>
                    <a:pt x="991" y="25"/>
                  </a:cubicBezTo>
                  <a:cubicBezTo>
                    <a:pt x="987" y="33"/>
                    <a:pt x="985" y="42"/>
                    <a:pt x="985" y="52"/>
                  </a:cubicBezTo>
                  <a:cubicBezTo>
                    <a:pt x="985" y="72"/>
                    <a:pt x="985" y="72"/>
                    <a:pt x="985" y="72"/>
                  </a:cubicBezTo>
                  <a:cubicBezTo>
                    <a:pt x="961" y="72"/>
                    <a:pt x="961" y="72"/>
                    <a:pt x="961" y="72"/>
                  </a:cubicBezTo>
                  <a:cubicBezTo>
                    <a:pt x="961" y="100"/>
                    <a:pt x="961" y="100"/>
                    <a:pt x="961" y="100"/>
                  </a:cubicBezTo>
                  <a:cubicBezTo>
                    <a:pt x="985" y="100"/>
                    <a:pt x="985" y="100"/>
                    <a:pt x="985" y="100"/>
                  </a:cubicBezTo>
                  <a:cubicBezTo>
                    <a:pt x="985" y="217"/>
                    <a:pt x="985" y="217"/>
                    <a:pt x="985" y="217"/>
                  </a:cubicBezTo>
                  <a:cubicBezTo>
                    <a:pt x="1019" y="217"/>
                    <a:pt x="1019" y="217"/>
                    <a:pt x="1019" y="217"/>
                  </a:cubicBezTo>
                  <a:cubicBezTo>
                    <a:pt x="1019" y="100"/>
                    <a:pt x="1019" y="100"/>
                    <a:pt x="1019" y="100"/>
                  </a:cubicBezTo>
                  <a:cubicBezTo>
                    <a:pt x="1070" y="100"/>
                    <a:pt x="1070" y="100"/>
                    <a:pt x="1070" y="100"/>
                  </a:cubicBezTo>
                  <a:cubicBezTo>
                    <a:pt x="1070" y="174"/>
                    <a:pt x="1070" y="174"/>
                    <a:pt x="1070" y="174"/>
                  </a:cubicBezTo>
                  <a:cubicBezTo>
                    <a:pt x="1070" y="205"/>
                    <a:pt x="1084" y="220"/>
                    <a:pt x="1113" y="220"/>
                  </a:cubicBezTo>
                  <a:cubicBezTo>
                    <a:pt x="1118" y="220"/>
                    <a:pt x="1122" y="220"/>
                    <a:pt x="1127" y="219"/>
                  </a:cubicBezTo>
                  <a:cubicBezTo>
                    <a:pt x="1133" y="217"/>
                    <a:pt x="1136" y="216"/>
                    <a:pt x="1138" y="215"/>
                  </a:cubicBezTo>
                  <a:cubicBezTo>
                    <a:pt x="1139" y="215"/>
                    <a:pt x="1139" y="215"/>
                    <a:pt x="1139" y="215"/>
                  </a:cubicBezTo>
                  <a:cubicBezTo>
                    <a:pt x="1139" y="187"/>
                    <a:pt x="1139" y="187"/>
                    <a:pt x="1139" y="187"/>
                  </a:cubicBezTo>
                  <a:cubicBezTo>
                    <a:pt x="1137" y="188"/>
                    <a:pt x="1137" y="188"/>
                    <a:pt x="1137" y="188"/>
                  </a:cubicBezTo>
                  <a:cubicBezTo>
                    <a:pt x="1135" y="189"/>
                    <a:pt x="1133" y="190"/>
                    <a:pt x="1130" y="191"/>
                  </a:cubicBezTo>
                  <a:cubicBezTo>
                    <a:pt x="1127" y="192"/>
                    <a:pt x="1125" y="192"/>
                    <a:pt x="1123" y="192"/>
                  </a:cubicBezTo>
                  <a:cubicBezTo>
                    <a:pt x="1117" y="192"/>
                    <a:pt x="1112" y="190"/>
                    <a:pt x="1109" y="187"/>
                  </a:cubicBezTo>
                  <a:cubicBezTo>
                    <a:pt x="1106" y="183"/>
                    <a:pt x="1104" y="177"/>
                    <a:pt x="1104" y="168"/>
                  </a:cubicBezTo>
                  <a:cubicBezTo>
                    <a:pt x="1104" y="100"/>
                    <a:pt x="1104" y="100"/>
                    <a:pt x="1104" y="100"/>
                  </a:cubicBezTo>
                  <a:lnTo>
                    <a:pt x="1139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9467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6257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11135705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09973"/>
            <a:ext cx="10056812" cy="2751698"/>
          </a:xfrm>
          <a:noFill/>
        </p:spPr>
        <p:txBody>
          <a:bodyPr tIns="91440" bIns="91440" anchor="t" anchorCtr="0"/>
          <a:lstStyle>
            <a:lvl1pPr>
              <a:defRPr sz="7200" spc="-10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10058401" cy="1829593"/>
          </a:xfrm>
          <a:noFill/>
        </p:spPr>
        <p:txBody>
          <a:bodyPr lIns="182880" tIns="146304" rIns="182880" bIns="146304">
            <a:noAutofit/>
          </a:bodyPr>
          <a:lstStyle>
            <a:lvl1pPr marL="0" indent="0">
              <a:spcBef>
                <a:spcPts val="0"/>
              </a:spcBef>
              <a:buNone/>
              <a:defRPr sz="36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29238619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09973"/>
            <a:ext cx="10056812" cy="2751698"/>
          </a:xfrm>
          <a:noFill/>
        </p:spPr>
        <p:txBody>
          <a:bodyPr tIns="91440" bIns="91440" anchor="t" anchorCtr="0"/>
          <a:lstStyle>
            <a:lvl1pPr>
              <a:defRPr lang="en-US" sz="7200" b="0" kern="1200" cap="none" spc="-100" baseline="0" dirty="0">
                <a:ln w="3175"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21594122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40753572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7625369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4722716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952680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8450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93445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6540" y="3954457"/>
            <a:ext cx="6399213" cy="1830388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2117165"/>
            <a:ext cx="8229535" cy="1828800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3333">
                      <a:schemeClr val="tx2"/>
                    </a:gs>
                    <a:gs pos="39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grpSp>
        <p:nvGrpSpPr>
          <p:cNvPr id="6" name="Group 5"/>
          <p:cNvGrpSpPr>
            <a:grpSpLocks noChangeAspect="1"/>
          </p:cNvGrpSpPr>
          <p:nvPr userDrawn="1"/>
        </p:nvGrpSpPr>
        <p:grpSpPr bwMode="gray">
          <a:xfrm>
            <a:off x="457518" y="6154121"/>
            <a:ext cx="1681413" cy="360979"/>
            <a:chOff x="457200" y="1643393"/>
            <a:chExt cx="4492753" cy="96454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gray">
            <a:xfrm>
              <a:off x="457200" y="1643393"/>
              <a:ext cx="964540" cy="964540"/>
            </a:xfrm>
            <a:prstGeom prst="rect">
              <a:avLst/>
            </a:prstGeom>
          </p:spPr>
        </p:pic>
        <p:sp>
          <p:nvSpPr>
            <p:cNvPr id="10" name="Freeform 12"/>
            <p:cNvSpPr>
              <a:spLocks noEditPoints="1"/>
            </p:cNvSpPr>
            <p:nvPr/>
          </p:nvSpPr>
          <p:spPr bwMode="gray">
            <a:xfrm>
              <a:off x="1703514" y="1792710"/>
              <a:ext cx="3246439" cy="635329"/>
            </a:xfrm>
            <a:custGeom>
              <a:avLst/>
              <a:gdLst>
                <a:gd name="T0" fmla="*/ 218 w 1139"/>
                <a:gd name="T1" fmla="*/ 217 h 220"/>
                <a:gd name="T2" fmla="*/ 185 w 1139"/>
                <a:gd name="T3" fmla="*/ 52 h 220"/>
                <a:gd name="T4" fmla="*/ 120 w 1139"/>
                <a:gd name="T5" fmla="*/ 217 h 220"/>
                <a:gd name="T6" fmla="*/ 32 w 1139"/>
                <a:gd name="T7" fmla="*/ 52 h 220"/>
                <a:gd name="T8" fmla="*/ 33 w 1139"/>
                <a:gd name="T9" fmla="*/ 93 h 220"/>
                <a:gd name="T10" fmla="*/ 0 w 1139"/>
                <a:gd name="T11" fmla="*/ 15 h 220"/>
                <a:gd name="T12" fmla="*/ 109 w 1139"/>
                <a:gd name="T13" fmla="*/ 168 h 220"/>
                <a:gd name="T14" fmla="*/ 171 w 1139"/>
                <a:gd name="T15" fmla="*/ 15 h 220"/>
                <a:gd name="T16" fmla="*/ 285 w 1139"/>
                <a:gd name="T17" fmla="*/ 72 h 220"/>
                <a:gd name="T18" fmla="*/ 269 w 1139"/>
                <a:gd name="T19" fmla="*/ 11 h 220"/>
                <a:gd name="T20" fmla="*/ 254 w 1139"/>
                <a:gd name="T21" fmla="*/ 45 h 220"/>
                <a:gd name="T22" fmla="*/ 289 w 1139"/>
                <a:gd name="T23" fmla="*/ 31 h 220"/>
                <a:gd name="T24" fmla="*/ 405 w 1139"/>
                <a:gd name="T25" fmla="*/ 71 h 220"/>
                <a:gd name="T26" fmla="*/ 318 w 1139"/>
                <a:gd name="T27" fmla="*/ 107 h 220"/>
                <a:gd name="T28" fmla="*/ 343 w 1139"/>
                <a:gd name="T29" fmla="*/ 211 h 220"/>
                <a:gd name="T30" fmla="*/ 422 w 1139"/>
                <a:gd name="T31" fmla="*/ 210 h 220"/>
                <a:gd name="T32" fmla="*/ 404 w 1139"/>
                <a:gd name="T33" fmla="*/ 189 h 220"/>
                <a:gd name="T34" fmla="*/ 344 w 1139"/>
                <a:gd name="T35" fmla="*/ 145 h 220"/>
                <a:gd name="T36" fmla="*/ 420 w 1139"/>
                <a:gd name="T37" fmla="*/ 108 h 220"/>
                <a:gd name="T38" fmla="*/ 421 w 1139"/>
                <a:gd name="T39" fmla="*/ 76 h 220"/>
                <a:gd name="T40" fmla="*/ 495 w 1139"/>
                <a:gd name="T41" fmla="*/ 78 h 220"/>
                <a:gd name="T42" fmla="*/ 481 w 1139"/>
                <a:gd name="T43" fmla="*/ 72 h 220"/>
                <a:gd name="T44" fmla="*/ 481 w 1139"/>
                <a:gd name="T45" fmla="*/ 217 h 220"/>
                <a:gd name="T46" fmla="*/ 512 w 1139"/>
                <a:gd name="T47" fmla="*/ 100 h 220"/>
                <a:gd name="T48" fmla="*/ 531 w 1139"/>
                <a:gd name="T49" fmla="*/ 106 h 220"/>
                <a:gd name="T50" fmla="*/ 517 w 1139"/>
                <a:gd name="T51" fmla="*/ 70 h 220"/>
                <a:gd name="T52" fmla="*/ 661 w 1139"/>
                <a:gd name="T53" fmla="*/ 199 h 220"/>
                <a:gd name="T54" fmla="*/ 533 w 1139"/>
                <a:gd name="T55" fmla="*/ 146 h 220"/>
                <a:gd name="T56" fmla="*/ 663 w 1139"/>
                <a:gd name="T57" fmla="*/ 89 h 220"/>
                <a:gd name="T58" fmla="*/ 608 w 1139"/>
                <a:gd name="T59" fmla="*/ 97 h 220"/>
                <a:gd name="T60" fmla="*/ 579 w 1139"/>
                <a:gd name="T61" fmla="*/ 180 h 220"/>
                <a:gd name="T62" fmla="*/ 646 w 1139"/>
                <a:gd name="T63" fmla="*/ 144 h 220"/>
                <a:gd name="T64" fmla="*/ 732 w 1139"/>
                <a:gd name="T65" fmla="*/ 110 h 220"/>
                <a:gd name="T66" fmla="*/ 770 w 1139"/>
                <a:gd name="T67" fmla="*/ 98 h 220"/>
                <a:gd name="T68" fmla="*/ 786 w 1139"/>
                <a:gd name="T69" fmla="*/ 75 h 220"/>
                <a:gd name="T70" fmla="*/ 753 w 1139"/>
                <a:gd name="T71" fmla="*/ 69 h 220"/>
                <a:gd name="T72" fmla="*/ 701 w 1139"/>
                <a:gd name="T73" fmla="*/ 131 h 220"/>
                <a:gd name="T74" fmla="*/ 750 w 1139"/>
                <a:gd name="T75" fmla="*/ 164 h 220"/>
                <a:gd name="T76" fmla="*/ 738 w 1139"/>
                <a:gd name="T77" fmla="*/ 193 h 220"/>
                <a:gd name="T78" fmla="*/ 698 w 1139"/>
                <a:gd name="T79" fmla="*/ 179 h 220"/>
                <a:gd name="T80" fmla="*/ 717 w 1139"/>
                <a:gd name="T81" fmla="*/ 218 h 220"/>
                <a:gd name="T82" fmla="*/ 794 w 1139"/>
                <a:gd name="T83" fmla="*/ 175 h 220"/>
                <a:gd name="T84" fmla="*/ 938 w 1139"/>
                <a:gd name="T85" fmla="*/ 89 h 220"/>
                <a:gd name="T86" fmla="*/ 882 w 1139"/>
                <a:gd name="T87" fmla="*/ 220 h 220"/>
                <a:gd name="T88" fmla="*/ 829 w 1139"/>
                <a:gd name="T89" fmla="*/ 89 h 220"/>
                <a:gd name="T90" fmla="*/ 922 w 1139"/>
                <a:gd name="T91" fmla="*/ 144 h 220"/>
                <a:gd name="T92" fmla="*/ 855 w 1139"/>
                <a:gd name="T93" fmla="*/ 109 h 220"/>
                <a:gd name="T94" fmla="*/ 884 w 1139"/>
                <a:gd name="T95" fmla="*/ 192 h 220"/>
                <a:gd name="T96" fmla="*/ 1139 w 1139"/>
                <a:gd name="T97" fmla="*/ 100 h 220"/>
                <a:gd name="T98" fmla="*/ 1104 w 1139"/>
                <a:gd name="T99" fmla="*/ 29 h 220"/>
                <a:gd name="T100" fmla="*/ 1070 w 1139"/>
                <a:gd name="T101" fmla="*/ 40 h 220"/>
                <a:gd name="T102" fmla="*/ 1019 w 1139"/>
                <a:gd name="T103" fmla="*/ 54 h 220"/>
                <a:gd name="T104" fmla="*/ 1055 w 1139"/>
                <a:gd name="T105" fmla="*/ 32 h 220"/>
                <a:gd name="T106" fmla="*/ 1056 w 1139"/>
                <a:gd name="T107" fmla="*/ 3 h 220"/>
                <a:gd name="T108" fmla="*/ 991 w 1139"/>
                <a:gd name="T109" fmla="*/ 25 h 220"/>
                <a:gd name="T110" fmla="*/ 961 w 1139"/>
                <a:gd name="T111" fmla="*/ 72 h 220"/>
                <a:gd name="T112" fmla="*/ 985 w 1139"/>
                <a:gd name="T113" fmla="*/ 217 h 220"/>
                <a:gd name="T114" fmla="*/ 1070 w 1139"/>
                <a:gd name="T115" fmla="*/ 100 h 220"/>
                <a:gd name="T116" fmla="*/ 1127 w 1139"/>
                <a:gd name="T117" fmla="*/ 219 h 220"/>
                <a:gd name="T118" fmla="*/ 1139 w 1139"/>
                <a:gd name="T119" fmla="*/ 187 h 220"/>
                <a:gd name="T120" fmla="*/ 1123 w 1139"/>
                <a:gd name="T121" fmla="*/ 192 h 220"/>
                <a:gd name="T122" fmla="*/ 1104 w 1139"/>
                <a:gd name="T123" fmla="*/ 10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39" h="220">
                  <a:moveTo>
                    <a:pt x="171" y="15"/>
                  </a:moveTo>
                  <a:cubicBezTo>
                    <a:pt x="218" y="15"/>
                    <a:pt x="218" y="15"/>
                    <a:pt x="218" y="15"/>
                  </a:cubicBezTo>
                  <a:cubicBezTo>
                    <a:pt x="218" y="217"/>
                    <a:pt x="218" y="217"/>
                    <a:pt x="218" y="217"/>
                  </a:cubicBezTo>
                  <a:cubicBezTo>
                    <a:pt x="184" y="217"/>
                    <a:pt x="184" y="217"/>
                    <a:pt x="184" y="217"/>
                  </a:cubicBezTo>
                  <a:cubicBezTo>
                    <a:pt x="184" y="89"/>
                    <a:pt x="184" y="89"/>
                    <a:pt x="184" y="89"/>
                  </a:cubicBezTo>
                  <a:cubicBezTo>
                    <a:pt x="184" y="80"/>
                    <a:pt x="184" y="67"/>
                    <a:pt x="185" y="52"/>
                  </a:cubicBezTo>
                  <a:cubicBezTo>
                    <a:pt x="185" y="52"/>
                    <a:pt x="185" y="52"/>
                    <a:pt x="185" y="52"/>
                  </a:cubicBezTo>
                  <a:cubicBezTo>
                    <a:pt x="183" y="58"/>
                    <a:pt x="182" y="65"/>
                    <a:pt x="180" y="68"/>
                  </a:cubicBezTo>
                  <a:cubicBezTo>
                    <a:pt x="120" y="217"/>
                    <a:pt x="120" y="217"/>
                    <a:pt x="120" y="217"/>
                  </a:cubicBezTo>
                  <a:cubicBezTo>
                    <a:pt x="97" y="217"/>
                    <a:pt x="97" y="217"/>
                    <a:pt x="97" y="217"/>
                  </a:cubicBezTo>
                  <a:cubicBezTo>
                    <a:pt x="37" y="70"/>
                    <a:pt x="37" y="70"/>
                    <a:pt x="37" y="70"/>
                  </a:cubicBezTo>
                  <a:cubicBezTo>
                    <a:pt x="36" y="66"/>
                    <a:pt x="34" y="60"/>
                    <a:pt x="32" y="52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32" y="56"/>
                    <a:pt x="32" y="60"/>
                    <a:pt x="32" y="65"/>
                  </a:cubicBezTo>
                  <a:cubicBezTo>
                    <a:pt x="33" y="76"/>
                    <a:pt x="33" y="85"/>
                    <a:pt x="33" y="93"/>
                  </a:cubicBezTo>
                  <a:cubicBezTo>
                    <a:pt x="33" y="217"/>
                    <a:pt x="33" y="217"/>
                    <a:pt x="33" y="217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100" y="142"/>
                    <a:pt x="100" y="142"/>
                    <a:pt x="100" y="142"/>
                  </a:cubicBezTo>
                  <a:cubicBezTo>
                    <a:pt x="105" y="153"/>
                    <a:pt x="108" y="162"/>
                    <a:pt x="109" y="168"/>
                  </a:cubicBezTo>
                  <a:cubicBezTo>
                    <a:pt x="110" y="168"/>
                    <a:pt x="110" y="168"/>
                    <a:pt x="110" y="168"/>
                  </a:cubicBezTo>
                  <a:cubicBezTo>
                    <a:pt x="119" y="142"/>
                    <a:pt x="119" y="142"/>
                    <a:pt x="119" y="142"/>
                  </a:cubicBezTo>
                  <a:lnTo>
                    <a:pt x="171" y="15"/>
                  </a:lnTo>
                  <a:close/>
                  <a:moveTo>
                    <a:pt x="251" y="217"/>
                  </a:moveTo>
                  <a:cubicBezTo>
                    <a:pt x="285" y="217"/>
                    <a:pt x="285" y="217"/>
                    <a:pt x="285" y="217"/>
                  </a:cubicBezTo>
                  <a:cubicBezTo>
                    <a:pt x="285" y="72"/>
                    <a:pt x="285" y="72"/>
                    <a:pt x="285" y="72"/>
                  </a:cubicBezTo>
                  <a:cubicBezTo>
                    <a:pt x="251" y="72"/>
                    <a:pt x="251" y="72"/>
                    <a:pt x="251" y="72"/>
                  </a:cubicBezTo>
                  <a:lnTo>
                    <a:pt x="251" y="217"/>
                  </a:lnTo>
                  <a:close/>
                  <a:moveTo>
                    <a:pt x="269" y="11"/>
                  </a:moveTo>
                  <a:cubicBezTo>
                    <a:pt x="263" y="11"/>
                    <a:pt x="258" y="13"/>
                    <a:pt x="254" y="17"/>
                  </a:cubicBezTo>
                  <a:cubicBezTo>
                    <a:pt x="250" y="20"/>
                    <a:pt x="248" y="25"/>
                    <a:pt x="248" y="31"/>
                  </a:cubicBezTo>
                  <a:cubicBezTo>
                    <a:pt x="248" y="36"/>
                    <a:pt x="250" y="41"/>
                    <a:pt x="254" y="45"/>
                  </a:cubicBezTo>
                  <a:cubicBezTo>
                    <a:pt x="258" y="48"/>
                    <a:pt x="263" y="50"/>
                    <a:pt x="269" y="50"/>
                  </a:cubicBezTo>
                  <a:cubicBezTo>
                    <a:pt x="274" y="50"/>
                    <a:pt x="279" y="48"/>
                    <a:pt x="283" y="45"/>
                  </a:cubicBezTo>
                  <a:cubicBezTo>
                    <a:pt x="287" y="41"/>
                    <a:pt x="289" y="36"/>
                    <a:pt x="289" y="31"/>
                  </a:cubicBezTo>
                  <a:cubicBezTo>
                    <a:pt x="289" y="25"/>
                    <a:pt x="287" y="21"/>
                    <a:pt x="283" y="17"/>
                  </a:cubicBezTo>
                  <a:cubicBezTo>
                    <a:pt x="279" y="13"/>
                    <a:pt x="274" y="11"/>
                    <a:pt x="269" y="11"/>
                  </a:cubicBezTo>
                  <a:close/>
                  <a:moveTo>
                    <a:pt x="405" y="71"/>
                  </a:moveTo>
                  <a:cubicBezTo>
                    <a:pt x="399" y="69"/>
                    <a:pt x="393" y="69"/>
                    <a:pt x="386" y="69"/>
                  </a:cubicBezTo>
                  <a:cubicBezTo>
                    <a:pt x="371" y="69"/>
                    <a:pt x="357" y="72"/>
                    <a:pt x="345" y="79"/>
                  </a:cubicBezTo>
                  <a:cubicBezTo>
                    <a:pt x="333" y="85"/>
                    <a:pt x="324" y="95"/>
                    <a:pt x="318" y="107"/>
                  </a:cubicBezTo>
                  <a:cubicBezTo>
                    <a:pt x="312" y="119"/>
                    <a:pt x="309" y="133"/>
                    <a:pt x="309" y="148"/>
                  </a:cubicBezTo>
                  <a:cubicBezTo>
                    <a:pt x="309" y="162"/>
                    <a:pt x="312" y="174"/>
                    <a:pt x="318" y="185"/>
                  </a:cubicBezTo>
                  <a:cubicBezTo>
                    <a:pt x="324" y="196"/>
                    <a:pt x="332" y="205"/>
                    <a:pt x="343" y="211"/>
                  </a:cubicBezTo>
                  <a:cubicBezTo>
                    <a:pt x="354" y="217"/>
                    <a:pt x="366" y="220"/>
                    <a:pt x="380" y="220"/>
                  </a:cubicBezTo>
                  <a:cubicBezTo>
                    <a:pt x="396" y="220"/>
                    <a:pt x="410" y="217"/>
                    <a:pt x="421" y="211"/>
                  </a:cubicBezTo>
                  <a:cubicBezTo>
                    <a:pt x="422" y="210"/>
                    <a:pt x="422" y="210"/>
                    <a:pt x="422" y="210"/>
                  </a:cubicBezTo>
                  <a:cubicBezTo>
                    <a:pt x="422" y="179"/>
                    <a:pt x="422" y="179"/>
                    <a:pt x="422" y="179"/>
                  </a:cubicBezTo>
                  <a:cubicBezTo>
                    <a:pt x="420" y="180"/>
                    <a:pt x="420" y="180"/>
                    <a:pt x="420" y="180"/>
                  </a:cubicBezTo>
                  <a:cubicBezTo>
                    <a:pt x="415" y="184"/>
                    <a:pt x="410" y="187"/>
                    <a:pt x="404" y="189"/>
                  </a:cubicBezTo>
                  <a:cubicBezTo>
                    <a:pt x="398" y="191"/>
                    <a:pt x="392" y="192"/>
                    <a:pt x="387" y="192"/>
                  </a:cubicBezTo>
                  <a:cubicBezTo>
                    <a:pt x="374" y="192"/>
                    <a:pt x="363" y="188"/>
                    <a:pt x="355" y="180"/>
                  </a:cubicBezTo>
                  <a:cubicBezTo>
                    <a:pt x="348" y="171"/>
                    <a:pt x="344" y="160"/>
                    <a:pt x="344" y="145"/>
                  </a:cubicBezTo>
                  <a:cubicBezTo>
                    <a:pt x="344" y="131"/>
                    <a:pt x="348" y="119"/>
                    <a:pt x="356" y="110"/>
                  </a:cubicBezTo>
                  <a:cubicBezTo>
                    <a:pt x="364" y="101"/>
                    <a:pt x="375" y="97"/>
                    <a:pt x="388" y="97"/>
                  </a:cubicBezTo>
                  <a:cubicBezTo>
                    <a:pt x="399" y="97"/>
                    <a:pt x="410" y="101"/>
                    <a:pt x="420" y="108"/>
                  </a:cubicBezTo>
                  <a:cubicBezTo>
                    <a:pt x="422" y="109"/>
                    <a:pt x="422" y="109"/>
                    <a:pt x="422" y="109"/>
                  </a:cubicBezTo>
                  <a:cubicBezTo>
                    <a:pt x="422" y="76"/>
                    <a:pt x="422" y="76"/>
                    <a:pt x="422" y="76"/>
                  </a:cubicBezTo>
                  <a:cubicBezTo>
                    <a:pt x="421" y="76"/>
                    <a:pt x="421" y="76"/>
                    <a:pt x="421" y="76"/>
                  </a:cubicBezTo>
                  <a:cubicBezTo>
                    <a:pt x="417" y="74"/>
                    <a:pt x="412" y="72"/>
                    <a:pt x="405" y="71"/>
                  </a:cubicBezTo>
                  <a:close/>
                  <a:moveTo>
                    <a:pt x="517" y="70"/>
                  </a:moveTo>
                  <a:cubicBezTo>
                    <a:pt x="509" y="70"/>
                    <a:pt x="501" y="72"/>
                    <a:pt x="495" y="78"/>
                  </a:cubicBezTo>
                  <a:cubicBezTo>
                    <a:pt x="489" y="83"/>
                    <a:pt x="485" y="89"/>
                    <a:pt x="482" y="97"/>
                  </a:cubicBezTo>
                  <a:cubicBezTo>
                    <a:pt x="481" y="97"/>
                    <a:pt x="481" y="97"/>
                    <a:pt x="481" y="97"/>
                  </a:cubicBezTo>
                  <a:cubicBezTo>
                    <a:pt x="481" y="72"/>
                    <a:pt x="481" y="72"/>
                    <a:pt x="481" y="72"/>
                  </a:cubicBezTo>
                  <a:cubicBezTo>
                    <a:pt x="447" y="72"/>
                    <a:pt x="447" y="72"/>
                    <a:pt x="447" y="72"/>
                  </a:cubicBezTo>
                  <a:cubicBezTo>
                    <a:pt x="447" y="217"/>
                    <a:pt x="447" y="217"/>
                    <a:pt x="447" y="217"/>
                  </a:cubicBezTo>
                  <a:cubicBezTo>
                    <a:pt x="481" y="217"/>
                    <a:pt x="481" y="217"/>
                    <a:pt x="481" y="217"/>
                  </a:cubicBezTo>
                  <a:cubicBezTo>
                    <a:pt x="481" y="143"/>
                    <a:pt x="481" y="143"/>
                    <a:pt x="481" y="143"/>
                  </a:cubicBezTo>
                  <a:cubicBezTo>
                    <a:pt x="481" y="130"/>
                    <a:pt x="484" y="120"/>
                    <a:pt x="490" y="112"/>
                  </a:cubicBezTo>
                  <a:cubicBezTo>
                    <a:pt x="495" y="104"/>
                    <a:pt x="503" y="100"/>
                    <a:pt x="512" y="100"/>
                  </a:cubicBezTo>
                  <a:cubicBezTo>
                    <a:pt x="515" y="100"/>
                    <a:pt x="518" y="101"/>
                    <a:pt x="522" y="102"/>
                  </a:cubicBezTo>
                  <a:cubicBezTo>
                    <a:pt x="526" y="103"/>
                    <a:pt x="528" y="104"/>
                    <a:pt x="530" y="105"/>
                  </a:cubicBezTo>
                  <a:cubicBezTo>
                    <a:pt x="531" y="106"/>
                    <a:pt x="531" y="106"/>
                    <a:pt x="531" y="106"/>
                  </a:cubicBezTo>
                  <a:cubicBezTo>
                    <a:pt x="531" y="72"/>
                    <a:pt x="531" y="72"/>
                    <a:pt x="531" y="72"/>
                  </a:cubicBezTo>
                  <a:cubicBezTo>
                    <a:pt x="531" y="72"/>
                    <a:pt x="531" y="72"/>
                    <a:pt x="531" y="72"/>
                  </a:cubicBezTo>
                  <a:cubicBezTo>
                    <a:pt x="528" y="70"/>
                    <a:pt x="523" y="70"/>
                    <a:pt x="517" y="70"/>
                  </a:cubicBezTo>
                  <a:close/>
                  <a:moveTo>
                    <a:pt x="663" y="89"/>
                  </a:moveTo>
                  <a:cubicBezTo>
                    <a:pt x="675" y="102"/>
                    <a:pt x="682" y="120"/>
                    <a:pt x="682" y="143"/>
                  </a:cubicBezTo>
                  <a:cubicBezTo>
                    <a:pt x="682" y="166"/>
                    <a:pt x="675" y="185"/>
                    <a:pt x="661" y="199"/>
                  </a:cubicBezTo>
                  <a:cubicBezTo>
                    <a:pt x="648" y="213"/>
                    <a:pt x="629" y="220"/>
                    <a:pt x="606" y="220"/>
                  </a:cubicBezTo>
                  <a:cubicBezTo>
                    <a:pt x="584" y="220"/>
                    <a:pt x="566" y="213"/>
                    <a:pt x="553" y="200"/>
                  </a:cubicBezTo>
                  <a:cubicBezTo>
                    <a:pt x="540" y="187"/>
                    <a:pt x="533" y="169"/>
                    <a:pt x="533" y="146"/>
                  </a:cubicBezTo>
                  <a:cubicBezTo>
                    <a:pt x="533" y="122"/>
                    <a:pt x="540" y="103"/>
                    <a:pt x="553" y="89"/>
                  </a:cubicBezTo>
                  <a:cubicBezTo>
                    <a:pt x="567" y="76"/>
                    <a:pt x="586" y="69"/>
                    <a:pt x="610" y="69"/>
                  </a:cubicBezTo>
                  <a:cubicBezTo>
                    <a:pt x="632" y="69"/>
                    <a:pt x="650" y="75"/>
                    <a:pt x="663" y="89"/>
                  </a:cubicBezTo>
                  <a:close/>
                  <a:moveTo>
                    <a:pt x="646" y="144"/>
                  </a:moveTo>
                  <a:cubicBezTo>
                    <a:pt x="646" y="129"/>
                    <a:pt x="643" y="117"/>
                    <a:pt x="636" y="109"/>
                  </a:cubicBezTo>
                  <a:cubicBezTo>
                    <a:pt x="629" y="101"/>
                    <a:pt x="620" y="97"/>
                    <a:pt x="608" y="97"/>
                  </a:cubicBezTo>
                  <a:cubicBezTo>
                    <a:pt x="596" y="97"/>
                    <a:pt x="586" y="101"/>
                    <a:pt x="579" y="109"/>
                  </a:cubicBezTo>
                  <a:cubicBezTo>
                    <a:pt x="572" y="118"/>
                    <a:pt x="568" y="130"/>
                    <a:pt x="568" y="145"/>
                  </a:cubicBezTo>
                  <a:cubicBezTo>
                    <a:pt x="568" y="160"/>
                    <a:pt x="572" y="172"/>
                    <a:pt x="579" y="180"/>
                  </a:cubicBezTo>
                  <a:cubicBezTo>
                    <a:pt x="586" y="188"/>
                    <a:pt x="596" y="192"/>
                    <a:pt x="608" y="192"/>
                  </a:cubicBezTo>
                  <a:cubicBezTo>
                    <a:pt x="621" y="192"/>
                    <a:pt x="630" y="188"/>
                    <a:pt x="637" y="180"/>
                  </a:cubicBezTo>
                  <a:cubicBezTo>
                    <a:pt x="643" y="172"/>
                    <a:pt x="646" y="160"/>
                    <a:pt x="646" y="144"/>
                  </a:cubicBezTo>
                  <a:close/>
                  <a:moveTo>
                    <a:pt x="757" y="132"/>
                  </a:moveTo>
                  <a:cubicBezTo>
                    <a:pt x="746" y="128"/>
                    <a:pt x="739" y="124"/>
                    <a:pt x="737" y="121"/>
                  </a:cubicBezTo>
                  <a:cubicBezTo>
                    <a:pt x="734" y="119"/>
                    <a:pt x="732" y="115"/>
                    <a:pt x="732" y="110"/>
                  </a:cubicBezTo>
                  <a:cubicBezTo>
                    <a:pt x="732" y="106"/>
                    <a:pt x="734" y="103"/>
                    <a:pt x="738" y="100"/>
                  </a:cubicBezTo>
                  <a:cubicBezTo>
                    <a:pt x="741" y="97"/>
                    <a:pt x="746" y="96"/>
                    <a:pt x="752" y="96"/>
                  </a:cubicBezTo>
                  <a:cubicBezTo>
                    <a:pt x="758" y="96"/>
                    <a:pt x="764" y="97"/>
                    <a:pt x="770" y="98"/>
                  </a:cubicBezTo>
                  <a:cubicBezTo>
                    <a:pt x="776" y="100"/>
                    <a:pt x="781" y="103"/>
                    <a:pt x="785" y="105"/>
                  </a:cubicBezTo>
                  <a:cubicBezTo>
                    <a:pt x="786" y="106"/>
                    <a:pt x="786" y="106"/>
                    <a:pt x="786" y="106"/>
                  </a:cubicBezTo>
                  <a:cubicBezTo>
                    <a:pt x="786" y="75"/>
                    <a:pt x="786" y="75"/>
                    <a:pt x="786" y="75"/>
                  </a:cubicBezTo>
                  <a:cubicBezTo>
                    <a:pt x="786" y="75"/>
                    <a:pt x="786" y="75"/>
                    <a:pt x="786" y="75"/>
                  </a:cubicBezTo>
                  <a:cubicBezTo>
                    <a:pt x="782" y="73"/>
                    <a:pt x="777" y="72"/>
                    <a:pt x="770" y="70"/>
                  </a:cubicBezTo>
                  <a:cubicBezTo>
                    <a:pt x="764" y="69"/>
                    <a:pt x="758" y="69"/>
                    <a:pt x="753" y="69"/>
                  </a:cubicBezTo>
                  <a:cubicBezTo>
                    <a:pt x="737" y="69"/>
                    <a:pt x="724" y="73"/>
                    <a:pt x="714" y="81"/>
                  </a:cubicBezTo>
                  <a:cubicBezTo>
                    <a:pt x="703" y="89"/>
                    <a:pt x="698" y="100"/>
                    <a:pt x="698" y="113"/>
                  </a:cubicBezTo>
                  <a:cubicBezTo>
                    <a:pt x="698" y="120"/>
                    <a:pt x="699" y="126"/>
                    <a:pt x="701" y="131"/>
                  </a:cubicBezTo>
                  <a:cubicBezTo>
                    <a:pt x="704" y="136"/>
                    <a:pt x="707" y="141"/>
                    <a:pt x="712" y="144"/>
                  </a:cubicBezTo>
                  <a:cubicBezTo>
                    <a:pt x="716" y="148"/>
                    <a:pt x="723" y="152"/>
                    <a:pt x="733" y="156"/>
                  </a:cubicBezTo>
                  <a:cubicBezTo>
                    <a:pt x="740" y="159"/>
                    <a:pt x="746" y="162"/>
                    <a:pt x="750" y="164"/>
                  </a:cubicBezTo>
                  <a:cubicBezTo>
                    <a:pt x="754" y="166"/>
                    <a:pt x="756" y="168"/>
                    <a:pt x="758" y="171"/>
                  </a:cubicBezTo>
                  <a:cubicBezTo>
                    <a:pt x="759" y="173"/>
                    <a:pt x="760" y="175"/>
                    <a:pt x="760" y="179"/>
                  </a:cubicBezTo>
                  <a:cubicBezTo>
                    <a:pt x="760" y="188"/>
                    <a:pt x="753" y="193"/>
                    <a:pt x="738" y="193"/>
                  </a:cubicBezTo>
                  <a:cubicBezTo>
                    <a:pt x="732" y="193"/>
                    <a:pt x="726" y="192"/>
                    <a:pt x="719" y="190"/>
                  </a:cubicBezTo>
                  <a:cubicBezTo>
                    <a:pt x="712" y="187"/>
                    <a:pt x="705" y="184"/>
                    <a:pt x="700" y="180"/>
                  </a:cubicBezTo>
                  <a:cubicBezTo>
                    <a:pt x="698" y="179"/>
                    <a:pt x="698" y="179"/>
                    <a:pt x="698" y="179"/>
                  </a:cubicBezTo>
                  <a:cubicBezTo>
                    <a:pt x="698" y="212"/>
                    <a:pt x="698" y="212"/>
                    <a:pt x="698" y="212"/>
                  </a:cubicBezTo>
                  <a:cubicBezTo>
                    <a:pt x="699" y="212"/>
                    <a:pt x="699" y="212"/>
                    <a:pt x="699" y="212"/>
                  </a:cubicBezTo>
                  <a:cubicBezTo>
                    <a:pt x="703" y="215"/>
                    <a:pt x="710" y="216"/>
                    <a:pt x="717" y="218"/>
                  </a:cubicBezTo>
                  <a:cubicBezTo>
                    <a:pt x="724" y="219"/>
                    <a:pt x="731" y="220"/>
                    <a:pt x="736" y="220"/>
                  </a:cubicBezTo>
                  <a:cubicBezTo>
                    <a:pt x="754" y="220"/>
                    <a:pt x="768" y="216"/>
                    <a:pt x="778" y="208"/>
                  </a:cubicBezTo>
                  <a:cubicBezTo>
                    <a:pt x="789" y="199"/>
                    <a:pt x="794" y="188"/>
                    <a:pt x="794" y="175"/>
                  </a:cubicBezTo>
                  <a:cubicBezTo>
                    <a:pt x="794" y="165"/>
                    <a:pt x="791" y="157"/>
                    <a:pt x="786" y="150"/>
                  </a:cubicBezTo>
                  <a:cubicBezTo>
                    <a:pt x="780" y="143"/>
                    <a:pt x="770" y="137"/>
                    <a:pt x="757" y="132"/>
                  </a:cubicBezTo>
                  <a:close/>
                  <a:moveTo>
                    <a:pt x="938" y="89"/>
                  </a:moveTo>
                  <a:cubicBezTo>
                    <a:pt x="951" y="102"/>
                    <a:pt x="957" y="120"/>
                    <a:pt x="957" y="143"/>
                  </a:cubicBezTo>
                  <a:cubicBezTo>
                    <a:pt x="957" y="166"/>
                    <a:pt x="951" y="185"/>
                    <a:pt x="937" y="199"/>
                  </a:cubicBezTo>
                  <a:cubicBezTo>
                    <a:pt x="924" y="213"/>
                    <a:pt x="905" y="220"/>
                    <a:pt x="882" y="220"/>
                  </a:cubicBezTo>
                  <a:cubicBezTo>
                    <a:pt x="860" y="220"/>
                    <a:pt x="842" y="213"/>
                    <a:pt x="829" y="200"/>
                  </a:cubicBezTo>
                  <a:cubicBezTo>
                    <a:pt x="816" y="187"/>
                    <a:pt x="809" y="169"/>
                    <a:pt x="809" y="146"/>
                  </a:cubicBezTo>
                  <a:cubicBezTo>
                    <a:pt x="809" y="122"/>
                    <a:pt x="816" y="103"/>
                    <a:pt x="829" y="89"/>
                  </a:cubicBezTo>
                  <a:cubicBezTo>
                    <a:pt x="843" y="76"/>
                    <a:pt x="862" y="69"/>
                    <a:pt x="885" y="69"/>
                  </a:cubicBezTo>
                  <a:cubicBezTo>
                    <a:pt x="908" y="69"/>
                    <a:pt x="926" y="75"/>
                    <a:pt x="938" y="89"/>
                  </a:cubicBezTo>
                  <a:close/>
                  <a:moveTo>
                    <a:pt x="922" y="144"/>
                  </a:moveTo>
                  <a:cubicBezTo>
                    <a:pt x="922" y="129"/>
                    <a:pt x="919" y="117"/>
                    <a:pt x="912" y="109"/>
                  </a:cubicBezTo>
                  <a:cubicBezTo>
                    <a:pt x="905" y="101"/>
                    <a:pt x="896" y="97"/>
                    <a:pt x="884" y="97"/>
                  </a:cubicBezTo>
                  <a:cubicBezTo>
                    <a:pt x="871" y="97"/>
                    <a:pt x="862" y="101"/>
                    <a:pt x="855" y="109"/>
                  </a:cubicBezTo>
                  <a:cubicBezTo>
                    <a:pt x="848" y="118"/>
                    <a:pt x="844" y="130"/>
                    <a:pt x="844" y="145"/>
                  </a:cubicBezTo>
                  <a:cubicBezTo>
                    <a:pt x="844" y="160"/>
                    <a:pt x="848" y="172"/>
                    <a:pt x="855" y="180"/>
                  </a:cubicBezTo>
                  <a:cubicBezTo>
                    <a:pt x="862" y="188"/>
                    <a:pt x="871" y="192"/>
                    <a:pt x="884" y="192"/>
                  </a:cubicBezTo>
                  <a:cubicBezTo>
                    <a:pt x="896" y="192"/>
                    <a:pt x="906" y="188"/>
                    <a:pt x="912" y="180"/>
                  </a:cubicBezTo>
                  <a:cubicBezTo>
                    <a:pt x="919" y="172"/>
                    <a:pt x="922" y="160"/>
                    <a:pt x="922" y="144"/>
                  </a:cubicBezTo>
                  <a:close/>
                  <a:moveTo>
                    <a:pt x="1139" y="100"/>
                  </a:moveTo>
                  <a:cubicBezTo>
                    <a:pt x="1139" y="72"/>
                    <a:pt x="1139" y="72"/>
                    <a:pt x="1139" y="72"/>
                  </a:cubicBezTo>
                  <a:cubicBezTo>
                    <a:pt x="1104" y="72"/>
                    <a:pt x="1104" y="72"/>
                    <a:pt x="1104" y="72"/>
                  </a:cubicBezTo>
                  <a:cubicBezTo>
                    <a:pt x="1104" y="29"/>
                    <a:pt x="1104" y="29"/>
                    <a:pt x="1104" y="29"/>
                  </a:cubicBezTo>
                  <a:cubicBezTo>
                    <a:pt x="1103" y="29"/>
                    <a:pt x="1103" y="29"/>
                    <a:pt x="1103" y="29"/>
                  </a:cubicBezTo>
                  <a:cubicBezTo>
                    <a:pt x="1071" y="39"/>
                    <a:pt x="1071" y="39"/>
                    <a:pt x="1071" y="39"/>
                  </a:cubicBezTo>
                  <a:cubicBezTo>
                    <a:pt x="1070" y="40"/>
                    <a:pt x="1070" y="40"/>
                    <a:pt x="1070" y="40"/>
                  </a:cubicBezTo>
                  <a:cubicBezTo>
                    <a:pt x="1070" y="72"/>
                    <a:pt x="1070" y="72"/>
                    <a:pt x="1070" y="72"/>
                  </a:cubicBezTo>
                  <a:cubicBezTo>
                    <a:pt x="1019" y="72"/>
                    <a:pt x="1019" y="72"/>
                    <a:pt x="1019" y="72"/>
                  </a:cubicBezTo>
                  <a:cubicBezTo>
                    <a:pt x="1019" y="54"/>
                    <a:pt x="1019" y="54"/>
                    <a:pt x="1019" y="54"/>
                  </a:cubicBezTo>
                  <a:cubicBezTo>
                    <a:pt x="1019" y="46"/>
                    <a:pt x="1021" y="39"/>
                    <a:pt x="1025" y="35"/>
                  </a:cubicBezTo>
                  <a:cubicBezTo>
                    <a:pt x="1028" y="30"/>
                    <a:pt x="1034" y="28"/>
                    <a:pt x="1040" y="28"/>
                  </a:cubicBezTo>
                  <a:cubicBezTo>
                    <a:pt x="1045" y="28"/>
                    <a:pt x="1050" y="29"/>
                    <a:pt x="1055" y="32"/>
                  </a:cubicBezTo>
                  <a:cubicBezTo>
                    <a:pt x="1057" y="32"/>
                    <a:pt x="1057" y="32"/>
                    <a:pt x="1057" y="32"/>
                  </a:cubicBezTo>
                  <a:cubicBezTo>
                    <a:pt x="1057" y="3"/>
                    <a:pt x="1057" y="3"/>
                    <a:pt x="1057" y="3"/>
                  </a:cubicBezTo>
                  <a:cubicBezTo>
                    <a:pt x="1056" y="3"/>
                    <a:pt x="1056" y="3"/>
                    <a:pt x="1056" y="3"/>
                  </a:cubicBezTo>
                  <a:cubicBezTo>
                    <a:pt x="1051" y="1"/>
                    <a:pt x="1045" y="0"/>
                    <a:pt x="1037" y="0"/>
                  </a:cubicBezTo>
                  <a:cubicBezTo>
                    <a:pt x="1027" y="0"/>
                    <a:pt x="1018" y="3"/>
                    <a:pt x="1010" y="7"/>
                  </a:cubicBezTo>
                  <a:cubicBezTo>
                    <a:pt x="1002" y="11"/>
                    <a:pt x="996" y="17"/>
                    <a:pt x="991" y="25"/>
                  </a:cubicBezTo>
                  <a:cubicBezTo>
                    <a:pt x="987" y="33"/>
                    <a:pt x="985" y="42"/>
                    <a:pt x="985" y="52"/>
                  </a:cubicBezTo>
                  <a:cubicBezTo>
                    <a:pt x="985" y="72"/>
                    <a:pt x="985" y="72"/>
                    <a:pt x="985" y="72"/>
                  </a:cubicBezTo>
                  <a:cubicBezTo>
                    <a:pt x="961" y="72"/>
                    <a:pt x="961" y="72"/>
                    <a:pt x="961" y="72"/>
                  </a:cubicBezTo>
                  <a:cubicBezTo>
                    <a:pt x="961" y="100"/>
                    <a:pt x="961" y="100"/>
                    <a:pt x="961" y="100"/>
                  </a:cubicBezTo>
                  <a:cubicBezTo>
                    <a:pt x="985" y="100"/>
                    <a:pt x="985" y="100"/>
                    <a:pt x="985" y="100"/>
                  </a:cubicBezTo>
                  <a:cubicBezTo>
                    <a:pt x="985" y="217"/>
                    <a:pt x="985" y="217"/>
                    <a:pt x="985" y="217"/>
                  </a:cubicBezTo>
                  <a:cubicBezTo>
                    <a:pt x="1019" y="217"/>
                    <a:pt x="1019" y="217"/>
                    <a:pt x="1019" y="217"/>
                  </a:cubicBezTo>
                  <a:cubicBezTo>
                    <a:pt x="1019" y="100"/>
                    <a:pt x="1019" y="100"/>
                    <a:pt x="1019" y="100"/>
                  </a:cubicBezTo>
                  <a:cubicBezTo>
                    <a:pt x="1070" y="100"/>
                    <a:pt x="1070" y="100"/>
                    <a:pt x="1070" y="100"/>
                  </a:cubicBezTo>
                  <a:cubicBezTo>
                    <a:pt x="1070" y="174"/>
                    <a:pt x="1070" y="174"/>
                    <a:pt x="1070" y="174"/>
                  </a:cubicBezTo>
                  <a:cubicBezTo>
                    <a:pt x="1070" y="205"/>
                    <a:pt x="1084" y="220"/>
                    <a:pt x="1113" y="220"/>
                  </a:cubicBezTo>
                  <a:cubicBezTo>
                    <a:pt x="1118" y="220"/>
                    <a:pt x="1122" y="220"/>
                    <a:pt x="1127" y="219"/>
                  </a:cubicBezTo>
                  <a:cubicBezTo>
                    <a:pt x="1133" y="217"/>
                    <a:pt x="1136" y="216"/>
                    <a:pt x="1138" y="215"/>
                  </a:cubicBezTo>
                  <a:cubicBezTo>
                    <a:pt x="1139" y="215"/>
                    <a:pt x="1139" y="215"/>
                    <a:pt x="1139" y="215"/>
                  </a:cubicBezTo>
                  <a:cubicBezTo>
                    <a:pt x="1139" y="187"/>
                    <a:pt x="1139" y="187"/>
                    <a:pt x="1139" y="187"/>
                  </a:cubicBezTo>
                  <a:cubicBezTo>
                    <a:pt x="1137" y="188"/>
                    <a:pt x="1137" y="188"/>
                    <a:pt x="1137" y="188"/>
                  </a:cubicBezTo>
                  <a:cubicBezTo>
                    <a:pt x="1135" y="189"/>
                    <a:pt x="1133" y="190"/>
                    <a:pt x="1130" y="191"/>
                  </a:cubicBezTo>
                  <a:cubicBezTo>
                    <a:pt x="1127" y="192"/>
                    <a:pt x="1125" y="192"/>
                    <a:pt x="1123" y="192"/>
                  </a:cubicBezTo>
                  <a:cubicBezTo>
                    <a:pt x="1117" y="192"/>
                    <a:pt x="1112" y="190"/>
                    <a:pt x="1109" y="187"/>
                  </a:cubicBezTo>
                  <a:cubicBezTo>
                    <a:pt x="1106" y="183"/>
                    <a:pt x="1104" y="177"/>
                    <a:pt x="1104" y="168"/>
                  </a:cubicBezTo>
                  <a:cubicBezTo>
                    <a:pt x="1104" y="100"/>
                    <a:pt x="1104" y="100"/>
                    <a:pt x="1104" y="100"/>
                  </a:cubicBezTo>
                  <a:lnTo>
                    <a:pt x="1139" y="100"/>
                  </a:lnTo>
                  <a:close/>
                </a:path>
              </a:pathLst>
            </a:custGeom>
            <a:solidFill>
              <a:srgbClr val="76767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8605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69283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577389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8" y="6292888"/>
            <a:ext cx="11856403" cy="40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46304" rIns="182880" bIns="146304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Microsoft Corporation. All rights reserved. 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59230" y="3145040"/>
            <a:ext cx="3288506" cy="70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358739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9969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Photo_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1"/>
            <a:ext cx="12436475" cy="6995517"/>
          </a:xfrm>
          <a:prstGeom prst="rect">
            <a:avLst/>
          </a:prstGeom>
        </p:spPr>
      </p:pic>
      <p:grpSp>
        <p:nvGrpSpPr>
          <p:cNvPr id="12" name="Group 11"/>
          <p:cNvGrpSpPr>
            <a:grpSpLocks noChangeAspect="1"/>
          </p:cNvGrpSpPr>
          <p:nvPr userDrawn="1"/>
        </p:nvGrpSpPr>
        <p:grpSpPr bwMode="gray">
          <a:xfrm>
            <a:off x="457518" y="468553"/>
            <a:ext cx="1681413" cy="360979"/>
            <a:chOff x="457200" y="1643393"/>
            <a:chExt cx="4492753" cy="964540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 bwMode="gray">
            <a:xfrm>
              <a:off x="457200" y="1643393"/>
              <a:ext cx="964540" cy="964540"/>
            </a:xfrm>
            <a:prstGeom prst="rect">
              <a:avLst/>
            </a:prstGeom>
          </p:spPr>
        </p:pic>
        <p:sp>
          <p:nvSpPr>
            <p:cNvPr id="17" name="Freeform 12"/>
            <p:cNvSpPr>
              <a:spLocks noEditPoints="1"/>
            </p:cNvSpPr>
            <p:nvPr/>
          </p:nvSpPr>
          <p:spPr bwMode="gray">
            <a:xfrm>
              <a:off x="1703514" y="1792710"/>
              <a:ext cx="3246439" cy="635329"/>
            </a:xfrm>
            <a:custGeom>
              <a:avLst/>
              <a:gdLst>
                <a:gd name="T0" fmla="*/ 218 w 1139"/>
                <a:gd name="T1" fmla="*/ 217 h 220"/>
                <a:gd name="T2" fmla="*/ 185 w 1139"/>
                <a:gd name="T3" fmla="*/ 52 h 220"/>
                <a:gd name="T4" fmla="*/ 120 w 1139"/>
                <a:gd name="T5" fmla="*/ 217 h 220"/>
                <a:gd name="T6" fmla="*/ 32 w 1139"/>
                <a:gd name="T7" fmla="*/ 52 h 220"/>
                <a:gd name="T8" fmla="*/ 33 w 1139"/>
                <a:gd name="T9" fmla="*/ 93 h 220"/>
                <a:gd name="T10" fmla="*/ 0 w 1139"/>
                <a:gd name="T11" fmla="*/ 15 h 220"/>
                <a:gd name="T12" fmla="*/ 109 w 1139"/>
                <a:gd name="T13" fmla="*/ 168 h 220"/>
                <a:gd name="T14" fmla="*/ 171 w 1139"/>
                <a:gd name="T15" fmla="*/ 15 h 220"/>
                <a:gd name="T16" fmla="*/ 285 w 1139"/>
                <a:gd name="T17" fmla="*/ 72 h 220"/>
                <a:gd name="T18" fmla="*/ 269 w 1139"/>
                <a:gd name="T19" fmla="*/ 11 h 220"/>
                <a:gd name="T20" fmla="*/ 254 w 1139"/>
                <a:gd name="T21" fmla="*/ 45 h 220"/>
                <a:gd name="T22" fmla="*/ 289 w 1139"/>
                <a:gd name="T23" fmla="*/ 31 h 220"/>
                <a:gd name="T24" fmla="*/ 405 w 1139"/>
                <a:gd name="T25" fmla="*/ 71 h 220"/>
                <a:gd name="T26" fmla="*/ 318 w 1139"/>
                <a:gd name="T27" fmla="*/ 107 h 220"/>
                <a:gd name="T28" fmla="*/ 343 w 1139"/>
                <a:gd name="T29" fmla="*/ 211 h 220"/>
                <a:gd name="T30" fmla="*/ 422 w 1139"/>
                <a:gd name="T31" fmla="*/ 210 h 220"/>
                <a:gd name="T32" fmla="*/ 404 w 1139"/>
                <a:gd name="T33" fmla="*/ 189 h 220"/>
                <a:gd name="T34" fmla="*/ 344 w 1139"/>
                <a:gd name="T35" fmla="*/ 145 h 220"/>
                <a:gd name="T36" fmla="*/ 420 w 1139"/>
                <a:gd name="T37" fmla="*/ 108 h 220"/>
                <a:gd name="T38" fmla="*/ 421 w 1139"/>
                <a:gd name="T39" fmla="*/ 76 h 220"/>
                <a:gd name="T40" fmla="*/ 495 w 1139"/>
                <a:gd name="T41" fmla="*/ 78 h 220"/>
                <a:gd name="T42" fmla="*/ 481 w 1139"/>
                <a:gd name="T43" fmla="*/ 72 h 220"/>
                <a:gd name="T44" fmla="*/ 481 w 1139"/>
                <a:gd name="T45" fmla="*/ 217 h 220"/>
                <a:gd name="T46" fmla="*/ 512 w 1139"/>
                <a:gd name="T47" fmla="*/ 100 h 220"/>
                <a:gd name="T48" fmla="*/ 531 w 1139"/>
                <a:gd name="T49" fmla="*/ 106 h 220"/>
                <a:gd name="T50" fmla="*/ 517 w 1139"/>
                <a:gd name="T51" fmla="*/ 70 h 220"/>
                <a:gd name="T52" fmla="*/ 661 w 1139"/>
                <a:gd name="T53" fmla="*/ 199 h 220"/>
                <a:gd name="T54" fmla="*/ 533 w 1139"/>
                <a:gd name="T55" fmla="*/ 146 h 220"/>
                <a:gd name="T56" fmla="*/ 663 w 1139"/>
                <a:gd name="T57" fmla="*/ 89 h 220"/>
                <a:gd name="T58" fmla="*/ 608 w 1139"/>
                <a:gd name="T59" fmla="*/ 97 h 220"/>
                <a:gd name="T60" fmla="*/ 579 w 1139"/>
                <a:gd name="T61" fmla="*/ 180 h 220"/>
                <a:gd name="T62" fmla="*/ 646 w 1139"/>
                <a:gd name="T63" fmla="*/ 144 h 220"/>
                <a:gd name="T64" fmla="*/ 732 w 1139"/>
                <a:gd name="T65" fmla="*/ 110 h 220"/>
                <a:gd name="T66" fmla="*/ 770 w 1139"/>
                <a:gd name="T67" fmla="*/ 98 h 220"/>
                <a:gd name="T68" fmla="*/ 786 w 1139"/>
                <a:gd name="T69" fmla="*/ 75 h 220"/>
                <a:gd name="T70" fmla="*/ 753 w 1139"/>
                <a:gd name="T71" fmla="*/ 69 h 220"/>
                <a:gd name="T72" fmla="*/ 701 w 1139"/>
                <a:gd name="T73" fmla="*/ 131 h 220"/>
                <a:gd name="T74" fmla="*/ 750 w 1139"/>
                <a:gd name="T75" fmla="*/ 164 h 220"/>
                <a:gd name="T76" fmla="*/ 738 w 1139"/>
                <a:gd name="T77" fmla="*/ 193 h 220"/>
                <a:gd name="T78" fmla="*/ 698 w 1139"/>
                <a:gd name="T79" fmla="*/ 179 h 220"/>
                <a:gd name="T80" fmla="*/ 717 w 1139"/>
                <a:gd name="T81" fmla="*/ 218 h 220"/>
                <a:gd name="T82" fmla="*/ 794 w 1139"/>
                <a:gd name="T83" fmla="*/ 175 h 220"/>
                <a:gd name="T84" fmla="*/ 938 w 1139"/>
                <a:gd name="T85" fmla="*/ 89 h 220"/>
                <a:gd name="T86" fmla="*/ 882 w 1139"/>
                <a:gd name="T87" fmla="*/ 220 h 220"/>
                <a:gd name="T88" fmla="*/ 829 w 1139"/>
                <a:gd name="T89" fmla="*/ 89 h 220"/>
                <a:gd name="T90" fmla="*/ 922 w 1139"/>
                <a:gd name="T91" fmla="*/ 144 h 220"/>
                <a:gd name="T92" fmla="*/ 855 w 1139"/>
                <a:gd name="T93" fmla="*/ 109 h 220"/>
                <a:gd name="T94" fmla="*/ 884 w 1139"/>
                <a:gd name="T95" fmla="*/ 192 h 220"/>
                <a:gd name="T96" fmla="*/ 1139 w 1139"/>
                <a:gd name="T97" fmla="*/ 100 h 220"/>
                <a:gd name="T98" fmla="*/ 1104 w 1139"/>
                <a:gd name="T99" fmla="*/ 29 h 220"/>
                <a:gd name="T100" fmla="*/ 1070 w 1139"/>
                <a:gd name="T101" fmla="*/ 40 h 220"/>
                <a:gd name="T102" fmla="*/ 1019 w 1139"/>
                <a:gd name="T103" fmla="*/ 54 h 220"/>
                <a:gd name="T104" fmla="*/ 1055 w 1139"/>
                <a:gd name="T105" fmla="*/ 32 h 220"/>
                <a:gd name="T106" fmla="*/ 1056 w 1139"/>
                <a:gd name="T107" fmla="*/ 3 h 220"/>
                <a:gd name="T108" fmla="*/ 991 w 1139"/>
                <a:gd name="T109" fmla="*/ 25 h 220"/>
                <a:gd name="T110" fmla="*/ 961 w 1139"/>
                <a:gd name="T111" fmla="*/ 72 h 220"/>
                <a:gd name="T112" fmla="*/ 985 w 1139"/>
                <a:gd name="T113" fmla="*/ 217 h 220"/>
                <a:gd name="T114" fmla="*/ 1070 w 1139"/>
                <a:gd name="T115" fmla="*/ 100 h 220"/>
                <a:gd name="T116" fmla="*/ 1127 w 1139"/>
                <a:gd name="T117" fmla="*/ 219 h 220"/>
                <a:gd name="T118" fmla="*/ 1139 w 1139"/>
                <a:gd name="T119" fmla="*/ 187 h 220"/>
                <a:gd name="T120" fmla="*/ 1123 w 1139"/>
                <a:gd name="T121" fmla="*/ 192 h 220"/>
                <a:gd name="T122" fmla="*/ 1104 w 1139"/>
                <a:gd name="T123" fmla="*/ 10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39" h="220">
                  <a:moveTo>
                    <a:pt x="171" y="15"/>
                  </a:moveTo>
                  <a:cubicBezTo>
                    <a:pt x="218" y="15"/>
                    <a:pt x="218" y="15"/>
                    <a:pt x="218" y="15"/>
                  </a:cubicBezTo>
                  <a:cubicBezTo>
                    <a:pt x="218" y="217"/>
                    <a:pt x="218" y="217"/>
                    <a:pt x="218" y="217"/>
                  </a:cubicBezTo>
                  <a:cubicBezTo>
                    <a:pt x="184" y="217"/>
                    <a:pt x="184" y="217"/>
                    <a:pt x="184" y="217"/>
                  </a:cubicBezTo>
                  <a:cubicBezTo>
                    <a:pt x="184" y="89"/>
                    <a:pt x="184" y="89"/>
                    <a:pt x="184" y="89"/>
                  </a:cubicBezTo>
                  <a:cubicBezTo>
                    <a:pt x="184" y="80"/>
                    <a:pt x="184" y="67"/>
                    <a:pt x="185" y="52"/>
                  </a:cubicBezTo>
                  <a:cubicBezTo>
                    <a:pt x="185" y="52"/>
                    <a:pt x="185" y="52"/>
                    <a:pt x="185" y="52"/>
                  </a:cubicBezTo>
                  <a:cubicBezTo>
                    <a:pt x="183" y="58"/>
                    <a:pt x="182" y="65"/>
                    <a:pt x="180" y="68"/>
                  </a:cubicBezTo>
                  <a:cubicBezTo>
                    <a:pt x="120" y="217"/>
                    <a:pt x="120" y="217"/>
                    <a:pt x="120" y="217"/>
                  </a:cubicBezTo>
                  <a:cubicBezTo>
                    <a:pt x="97" y="217"/>
                    <a:pt x="97" y="217"/>
                    <a:pt x="97" y="217"/>
                  </a:cubicBezTo>
                  <a:cubicBezTo>
                    <a:pt x="37" y="70"/>
                    <a:pt x="37" y="70"/>
                    <a:pt x="37" y="70"/>
                  </a:cubicBezTo>
                  <a:cubicBezTo>
                    <a:pt x="36" y="66"/>
                    <a:pt x="34" y="60"/>
                    <a:pt x="32" y="52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32" y="56"/>
                    <a:pt x="32" y="60"/>
                    <a:pt x="32" y="65"/>
                  </a:cubicBezTo>
                  <a:cubicBezTo>
                    <a:pt x="33" y="76"/>
                    <a:pt x="33" y="85"/>
                    <a:pt x="33" y="93"/>
                  </a:cubicBezTo>
                  <a:cubicBezTo>
                    <a:pt x="33" y="217"/>
                    <a:pt x="33" y="217"/>
                    <a:pt x="33" y="217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100" y="142"/>
                    <a:pt x="100" y="142"/>
                    <a:pt x="100" y="142"/>
                  </a:cubicBezTo>
                  <a:cubicBezTo>
                    <a:pt x="105" y="153"/>
                    <a:pt x="108" y="162"/>
                    <a:pt x="109" y="168"/>
                  </a:cubicBezTo>
                  <a:cubicBezTo>
                    <a:pt x="110" y="168"/>
                    <a:pt x="110" y="168"/>
                    <a:pt x="110" y="168"/>
                  </a:cubicBezTo>
                  <a:cubicBezTo>
                    <a:pt x="119" y="142"/>
                    <a:pt x="119" y="142"/>
                    <a:pt x="119" y="142"/>
                  </a:cubicBezTo>
                  <a:lnTo>
                    <a:pt x="171" y="15"/>
                  </a:lnTo>
                  <a:close/>
                  <a:moveTo>
                    <a:pt x="251" y="217"/>
                  </a:moveTo>
                  <a:cubicBezTo>
                    <a:pt x="285" y="217"/>
                    <a:pt x="285" y="217"/>
                    <a:pt x="285" y="217"/>
                  </a:cubicBezTo>
                  <a:cubicBezTo>
                    <a:pt x="285" y="72"/>
                    <a:pt x="285" y="72"/>
                    <a:pt x="285" y="72"/>
                  </a:cubicBezTo>
                  <a:cubicBezTo>
                    <a:pt x="251" y="72"/>
                    <a:pt x="251" y="72"/>
                    <a:pt x="251" y="72"/>
                  </a:cubicBezTo>
                  <a:lnTo>
                    <a:pt x="251" y="217"/>
                  </a:lnTo>
                  <a:close/>
                  <a:moveTo>
                    <a:pt x="269" y="11"/>
                  </a:moveTo>
                  <a:cubicBezTo>
                    <a:pt x="263" y="11"/>
                    <a:pt x="258" y="13"/>
                    <a:pt x="254" y="17"/>
                  </a:cubicBezTo>
                  <a:cubicBezTo>
                    <a:pt x="250" y="20"/>
                    <a:pt x="248" y="25"/>
                    <a:pt x="248" y="31"/>
                  </a:cubicBezTo>
                  <a:cubicBezTo>
                    <a:pt x="248" y="36"/>
                    <a:pt x="250" y="41"/>
                    <a:pt x="254" y="45"/>
                  </a:cubicBezTo>
                  <a:cubicBezTo>
                    <a:pt x="258" y="48"/>
                    <a:pt x="263" y="50"/>
                    <a:pt x="269" y="50"/>
                  </a:cubicBezTo>
                  <a:cubicBezTo>
                    <a:pt x="274" y="50"/>
                    <a:pt x="279" y="48"/>
                    <a:pt x="283" y="45"/>
                  </a:cubicBezTo>
                  <a:cubicBezTo>
                    <a:pt x="287" y="41"/>
                    <a:pt x="289" y="36"/>
                    <a:pt x="289" y="31"/>
                  </a:cubicBezTo>
                  <a:cubicBezTo>
                    <a:pt x="289" y="25"/>
                    <a:pt x="287" y="21"/>
                    <a:pt x="283" y="17"/>
                  </a:cubicBezTo>
                  <a:cubicBezTo>
                    <a:pt x="279" y="13"/>
                    <a:pt x="274" y="11"/>
                    <a:pt x="269" y="11"/>
                  </a:cubicBezTo>
                  <a:close/>
                  <a:moveTo>
                    <a:pt x="405" y="71"/>
                  </a:moveTo>
                  <a:cubicBezTo>
                    <a:pt x="399" y="69"/>
                    <a:pt x="393" y="69"/>
                    <a:pt x="386" y="69"/>
                  </a:cubicBezTo>
                  <a:cubicBezTo>
                    <a:pt x="371" y="69"/>
                    <a:pt x="357" y="72"/>
                    <a:pt x="345" y="79"/>
                  </a:cubicBezTo>
                  <a:cubicBezTo>
                    <a:pt x="333" y="85"/>
                    <a:pt x="324" y="95"/>
                    <a:pt x="318" y="107"/>
                  </a:cubicBezTo>
                  <a:cubicBezTo>
                    <a:pt x="312" y="119"/>
                    <a:pt x="309" y="133"/>
                    <a:pt x="309" y="148"/>
                  </a:cubicBezTo>
                  <a:cubicBezTo>
                    <a:pt x="309" y="162"/>
                    <a:pt x="312" y="174"/>
                    <a:pt x="318" y="185"/>
                  </a:cubicBezTo>
                  <a:cubicBezTo>
                    <a:pt x="324" y="196"/>
                    <a:pt x="332" y="205"/>
                    <a:pt x="343" y="211"/>
                  </a:cubicBezTo>
                  <a:cubicBezTo>
                    <a:pt x="354" y="217"/>
                    <a:pt x="366" y="220"/>
                    <a:pt x="380" y="220"/>
                  </a:cubicBezTo>
                  <a:cubicBezTo>
                    <a:pt x="396" y="220"/>
                    <a:pt x="410" y="217"/>
                    <a:pt x="421" y="211"/>
                  </a:cubicBezTo>
                  <a:cubicBezTo>
                    <a:pt x="422" y="210"/>
                    <a:pt x="422" y="210"/>
                    <a:pt x="422" y="210"/>
                  </a:cubicBezTo>
                  <a:cubicBezTo>
                    <a:pt x="422" y="179"/>
                    <a:pt x="422" y="179"/>
                    <a:pt x="422" y="179"/>
                  </a:cubicBezTo>
                  <a:cubicBezTo>
                    <a:pt x="420" y="180"/>
                    <a:pt x="420" y="180"/>
                    <a:pt x="420" y="180"/>
                  </a:cubicBezTo>
                  <a:cubicBezTo>
                    <a:pt x="415" y="184"/>
                    <a:pt x="410" y="187"/>
                    <a:pt x="404" y="189"/>
                  </a:cubicBezTo>
                  <a:cubicBezTo>
                    <a:pt x="398" y="191"/>
                    <a:pt x="392" y="192"/>
                    <a:pt x="387" y="192"/>
                  </a:cubicBezTo>
                  <a:cubicBezTo>
                    <a:pt x="374" y="192"/>
                    <a:pt x="363" y="188"/>
                    <a:pt x="355" y="180"/>
                  </a:cubicBezTo>
                  <a:cubicBezTo>
                    <a:pt x="348" y="171"/>
                    <a:pt x="344" y="160"/>
                    <a:pt x="344" y="145"/>
                  </a:cubicBezTo>
                  <a:cubicBezTo>
                    <a:pt x="344" y="131"/>
                    <a:pt x="348" y="119"/>
                    <a:pt x="356" y="110"/>
                  </a:cubicBezTo>
                  <a:cubicBezTo>
                    <a:pt x="364" y="101"/>
                    <a:pt x="375" y="97"/>
                    <a:pt x="388" y="97"/>
                  </a:cubicBezTo>
                  <a:cubicBezTo>
                    <a:pt x="399" y="97"/>
                    <a:pt x="410" y="101"/>
                    <a:pt x="420" y="108"/>
                  </a:cubicBezTo>
                  <a:cubicBezTo>
                    <a:pt x="422" y="109"/>
                    <a:pt x="422" y="109"/>
                    <a:pt x="422" y="109"/>
                  </a:cubicBezTo>
                  <a:cubicBezTo>
                    <a:pt x="422" y="76"/>
                    <a:pt x="422" y="76"/>
                    <a:pt x="422" y="76"/>
                  </a:cubicBezTo>
                  <a:cubicBezTo>
                    <a:pt x="421" y="76"/>
                    <a:pt x="421" y="76"/>
                    <a:pt x="421" y="76"/>
                  </a:cubicBezTo>
                  <a:cubicBezTo>
                    <a:pt x="417" y="74"/>
                    <a:pt x="412" y="72"/>
                    <a:pt x="405" y="71"/>
                  </a:cubicBezTo>
                  <a:close/>
                  <a:moveTo>
                    <a:pt x="517" y="70"/>
                  </a:moveTo>
                  <a:cubicBezTo>
                    <a:pt x="509" y="70"/>
                    <a:pt x="501" y="72"/>
                    <a:pt x="495" y="78"/>
                  </a:cubicBezTo>
                  <a:cubicBezTo>
                    <a:pt x="489" y="83"/>
                    <a:pt x="485" y="89"/>
                    <a:pt x="482" y="97"/>
                  </a:cubicBezTo>
                  <a:cubicBezTo>
                    <a:pt x="481" y="97"/>
                    <a:pt x="481" y="97"/>
                    <a:pt x="481" y="97"/>
                  </a:cubicBezTo>
                  <a:cubicBezTo>
                    <a:pt x="481" y="72"/>
                    <a:pt x="481" y="72"/>
                    <a:pt x="481" y="72"/>
                  </a:cubicBezTo>
                  <a:cubicBezTo>
                    <a:pt x="447" y="72"/>
                    <a:pt x="447" y="72"/>
                    <a:pt x="447" y="72"/>
                  </a:cubicBezTo>
                  <a:cubicBezTo>
                    <a:pt x="447" y="217"/>
                    <a:pt x="447" y="217"/>
                    <a:pt x="447" y="217"/>
                  </a:cubicBezTo>
                  <a:cubicBezTo>
                    <a:pt x="481" y="217"/>
                    <a:pt x="481" y="217"/>
                    <a:pt x="481" y="217"/>
                  </a:cubicBezTo>
                  <a:cubicBezTo>
                    <a:pt x="481" y="143"/>
                    <a:pt x="481" y="143"/>
                    <a:pt x="481" y="143"/>
                  </a:cubicBezTo>
                  <a:cubicBezTo>
                    <a:pt x="481" y="130"/>
                    <a:pt x="484" y="120"/>
                    <a:pt x="490" y="112"/>
                  </a:cubicBezTo>
                  <a:cubicBezTo>
                    <a:pt x="495" y="104"/>
                    <a:pt x="503" y="100"/>
                    <a:pt x="512" y="100"/>
                  </a:cubicBezTo>
                  <a:cubicBezTo>
                    <a:pt x="515" y="100"/>
                    <a:pt x="518" y="101"/>
                    <a:pt x="522" y="102"/>
                  </a:cubicBezTo>
                  <a:cubicBezTo>
                    <a:pt x="526" y="103"/>
                    <a:pt x="528" y="104"/>
                    <a:pt x="530" y="105"/>
                  </a:cubicBezTo>
                  <a:cubicBezTo>
                    <a:pt x="531" y="106"/>
                    <a:pt x="531" y="106"/>
                    <a:pt x="531" y="106"/>
                  </a:cubicBezTo>
                  <a:cubicBezTo>
                    <a:pt x="531" y="72"/>
                    <a:pt x="531" y="72"/>
                    <a:pt x="531" y="72"/>
                  </a:cubicBezTo>
                  <a:cubicBezTo>
                    <a:pt x="531" y="72"/>
                    <a:pt x="531" y="72"/>
                    <a:pt x="531" y="72"/>
                  </a:cubicBezTo>
                  <a:cubicBezTo>
                    <a:pt x="528" y="70"/>
                    <a:pt x="523" y="70"/>
                    <a:pt x="517" y="70"/>
                  </a:cubicBezTo>
                  <a:close/>
                  <a:moveTo>
                    <a:pt x="663" y="89"/>
                  </a:moveTo>
                  <a:cubicBezTo>
                    <a:pt x="675" y="102"/>
                    <a:pt x="682" y="120"/>
                    <a:pt x="682" y="143"/>
                  </a:cubicBezTo>
                  <a:cubicBezTo>
                    <a:pt x="682" y="166"/>
                    <a:pt x="675" y="185"/>
                    <a:pt x="661" y="199"/>
                  </a:cubicBezTo>
                  <a:cubicBezTo>
                    <a:pt x="648" y="213"/>
                    <a:pt x="629" y="220"/>
                    <a:pt x="606" y="220"/>
                  </a:cubicBezTo>
                  <a:cubicBezTo>
                    <a:pt x="584" y="220"/>
                    <a:pt x="566" y="213"/>
                    <a:pt x="553" y="200"/>
                  </a:cubicBezTo>
                  <a:cubicBezTo>
                    <a:pt x="540" y="187"/>
                    <a:pt x="533" y="169"/>
                    <a:pt x="533" y="146"/>
                  </a:cubicBezTo>
                  <a:cubicBezTo>
                    <a:pt x="533" y="122"/>
                    <a:pt x="540" y="103"/>
                    <a:pt x="553" y="89"/>
                  </a:cubicBezTo>
                  <a:cubicBezTo>
                    <a:pt x="567" y="76"/>
                    <a:pt x="586" y="69"/>
                    <a:pt x="610" y="69"/>
                  </a:cubicBezTo>
                  <a:cubicBezTo>
                    <a:pt x="632" y="69"/>
                    <a:pt x="650" y="75"/>
                    <a:pt x="663" y="89"/>
                  </a:cubicBezTo>
                  <a:close/>
                  <a:moveTo>
                    <a:pt x="646" y="144"/>
                  </a:moveTo>
                  <a:cubicBezTo>
                    <a:pt x="646" y="129"/>
                    <a:pt x="643" y="117"/>
                    <a:pt x="636" y="109"/>
                  </a:cubicBezTo>
                  <a:cubicBezTo>
                    <a:pt x="629" y="101"/>
                    <a:pt x="620" y="97"/>
                    <a:pt x="608" y="97"/>
                  </a:cubicBezTo>
                  <a:cubicBezTo>
                    <a:pt x="596" y="97"/>
                    <a:pt x="586" y="101"/>
                    <a:pt x="579" y="109"/>
                  </a:cubicBezTo>
                  <a:cubicBezTo>
                    <a:pt x="572" y="118"/>
                    <a:pt x="568" y="130"/>
                    <a:pt x="568" y="145"/>
                  </a:cubicBezTo>
                  <a:cubicBezTo>
                    <a:pt x="568" y="160"/>
                    <a:pt x="572" y="172"/>
                    <a:pt x="579" y="180"/>
                  </a:cubicBezTo>
                  <a:cubicBezTo>
                    <a:pt x="586" y="188"/>
                    <a:pt x="596" y="192"/>
                    <a:pt x="608" y="192"/>
                  </a:cubicBezTo>
                  <a:cubicBezTo>
                    <a:pt x="621" y="192"/>
                    <a:pt x="630" y="188"/>
                    <a:pt x="637" y="180"/>
                  </a:cubicBezTo>
                  <a:cubicBezTo>
                    <a:pt x="643" y="172"/>
                    <a:pt x="646" y="160"/>
                    <a:pt x="646" y="144"/>
                  </a:cubicBezTo>
                  <a:close/>
                  <a:moveTo>
                    <a:pt x="757" y="132"/>
                  </a:moveTo>
                  <a:cubicBezTo>
                    <a:pt x="746" y="128"/>
                    <a:pt x="739" y="124"/>
                    <a:pt x="737" y="121"/>
                  </a:cubicBezTo>
                  <a:cubicBezTo>
                    <a:pt x="734" y="119"/>
                    <a:pt x="732" y="115"/>
                    <a:pt x="732" y="110"/>
                  </a:cubicBezTo>
                  <a:cubicBezTo>
                    <a:pt x="732" y="106"/>
                    <a:pt x="734" y="103"/>
                    <a:pt x="738" y="100"/>
                  </a:cubicBezTo>
                  <a:cubicBezTo>
                    <a:pt x="741" y="97"/>
                    <a:pt x="746" y="96"/>
                    <a:pt x="752" y="96"/>
                  </a:cubicBezTo>
                  <a:cubicBezTo>
                    <a:pt x="758" y="96"/>
                    <a:pt x="764" y="97"/>
                    <a:pt x="770" y="98"/>
                  </a:cubicBezTo>
                  <a:cubicBezTo>
                    <a:pt x="776" y="100"/>
                    <a:pt x="781" y="103"/>
                    <a:pt x="785" y="105"/>
                  </a:cubicBezTo>
                  <a:cubicBezTo>
                    <a:pt x="786" y="106"/>
                    <a:pt x="786" y="106"/>
                    <a:pt x="786" y="106"/>
                  </a:cubicBezTo>
                  <a:cubicBezTo>
                    <a:pt x="786" y="75"/>
                    <a:pt x="786" y="75"/>
                    <a:pt x="786" y="75"/>
                  </a:cubicBezTo>
                  <a:cubicBezTo>
                    <a:pt x="786" y="75"/>
                    <a:pt x="786" y="75"/>
                    <a:pt x="786" y="75"/>
                  </a:cubicBezTo>
                  <a:cubicBezTo>
                    <a:pt x="782" y="73"/>
                    <a:pt x="777" y="72"/>
                    <a:pt x="770" y="70"/>
                  </a:cubicBezTo>
                  <a:cubicBezTo>
                    <a:pt x="764" y="69"/>
                    <a:pt x="758" y="69"/>
                    <a:pt x="753" y="69"/>
                  </a:cubicBezTo>
                  <a:cubicBezTo>
                    <a:pt x="737" y="69"/>
                    <a:pt x="724" y="73"/>
                    <a:pt x="714" y="81"/>
                  </a:cubicBezTo>
                  <a:cubicBezTo>
                    <a:pt x="703" y="89"/>
                    <a:pt x="698" y="100"/>
                    <a:pt x="698" y="113"/>
                  </a:cubicBezTo>
                  <a:cubicBezTo>
                    <a:pt x="698" y="120"/>
                    <a:pt x="699" y="126"/>
                    <a:pt x="701" y="131"/>
                  </a:cubicBezTo>
                  <a:cubicBezTo>
                    <a:pt x="704" y="136"/>
                    <a:pt x="707" y="141"/>
                    <a:pt x="712" y="144"/>
                  </a:cubicBezTo>
                  <a:cubicBezTo>
                    <a:pt x="716" y="148"/>
                    <a:pt x="723" y="152"/>
                    <a:pt x="733" y="156"/>
                  </a:cubicBezTo>
                  <a:cubicBezTo>
                    <a:pt x="740" y="159"/>
                    <a:pt x="746" y="162"/>
                    <a:pt x="750" y="164"/>
                  </a:cubicBezTo>
                  <a:cubicBezTo>
                    <a:pt x="754" y="166"/>
                    <a:pt x="756" y="168"/>
                    <a:pt x="758" y="171"/>
                  </a:cubicBezTo>
                  <a:cubicBezTo>
                    <a:pt x="759" y="173"/>
                    <a:pt x="760" y="175"/>
                    <a:pt x="760" y="179"/>
                  </a:cubicBezTo>
                  <a:cubicBezTo>
                    <a:pt x="760" y="188"/>
                    <a:pt x="753" y="193"/>
                    <a:pt x="738" y="193"/>
                  </a:cubicBezTo>
                  <a:cubicBezTo>
                    <a:pt x="732" y="193"/>
                    <a:pt x="726" y="192"/>
                    <a:pt x="719" y="190"/>
                  </a:cubicBezTo>
                  <a:cubicBezTo>
                    <a:pt x="712" y="187"/>
                    <a:pt x="705" y="184"/>
                    <a:pt x="700" y="180"/>
                  </a:cubicBezTo>
                  <a:cubicBezTo>
                    <a:pt x="698" y="179"/>
                    <a:pt x="698" y="179"/>
                    <a:pt x="698" y="179"/>
                  </a:cubicBezTo>
                  <a:cubicBezTo>
                    <a:pt x="698" y="212"/>
                    <a:pt x="698" y="212"/>
                    <a:pt x="698" y="212"/>
                  </a:cubicBezTo>
                  <a:cubicBezTo>
                    <a:pt x="699" y="212"/>
                    <a:pt x="699" y="212"/>
                    <a:pt x="699" y="212"/>
                  </a:cubicBezTo>
                  <a:cubicBezTo>
                    <a:pt x="703" y="215"/>
                    <a:pt x="710" y="216"/>
                    <a:pt x="717" y="218"/>
                  </a:cubicBezTo>
                  <a:cubicBezTo>
                    <a:pt x="724" y="219"/>
                    <a:pt x="731" y="220"/>
                    <a:pt x="736" y="220"/>
                  </a:cubicBezTo>
                  <a:cubicBezTo>
                    <a:pt x="754" y="220"/>
                    <a:pt x="768" y="216"/>
                    <a:pt x="778" y="208"/>
                  </a:cubicBezTo>
                  <a:cubicBezTo>
                    <a:pt x="789" y="199"/>
                    <a:pt x="794" y="188"/>
                    <a:pt x="794" y="175"/>
                  </a:cubicBezTo>
                  <a:cubicBezTo>
                    <a:pt x="794" y="165"/>
                    <a:pt x="791" y="157"/>
                    <a:pt x="786" y="150"/>
                  </a:cubicBezTo>
                  <a:cubicBezTo>
                    <a:pt x="780" y="143"/>
                    <a:pt x="770" y="137"/>
                    <a:pt x="757" y="132"/>
                  </a:cubicBezTo>
                  <a:close/>
                  <a:moveTo>
                    <a:pt x="938" y="89"/>
                  </a:moveTo>
                  <a:cubicBezTo>
                    <a:pt x="951" y="102"/>
                    <a:pt x="957" y="120"/>
                    <a:pt x="957" y="143"/>
                  </a:cubicBezTo>
                  <a:cubicBezTo>
                    <a:pt x="957" y="166"/>
                    <a:pt x="951" y="185"/>
                    <a:pt x="937" y="199"/>
                  </a:cubicBezTo>
                  <a:cubicBezTo>
                    <a:pt x="924" y="213"/>
                    <a:pt x="905" y="220"/>
                    <a:pt x="882" y="220"/>
                  </a:cubicBezTo>
                  <a:cubicBezTo>
                    <a:pt x="860" y="220"/>
                    <a:pt x="842" y="213"/>
                    <a:pt x="829" y="200"/>
                  </a:cubicBezTo>
                  <a:cubicBezTo>
                    <a:pt x="816" y="187"/>
                    <a:pt x="809" y="169"/>
                    <a:pt x="809" y="146"/>
                  </a:cubicBezTo>
                  <a:cubicBezTo>
                    <a:pt x="809" y="122"/>
                    <a:pt x="816" y="103"/>
                    <a:pt x="829" y="89"/>
                  </a:cubicBezTo>
                  <a:cubicBezTo>
                    <a:pt x="843" y="76"/>
                    <a:pt x="862" y="69"/>
                    <a:pt x="885" y="69"/>
                  </a:cubicBezTo>
                  <a:cubicBezTo>
                    <a:pt x="908" y="69"/>
                    <a:pt x="926" y="75"/>
                    <a:pt x="938" y="89"/>
                  </a:cubicBezTo>
                  <a:close/>
                  <a:moveTo>
                    <a:pt x="922" y="144"/>
                  </a:moveTo>
                  <a:cubicBezTo>
                    <a:pt x="922" y="129"/>
                    <a:pt x="919" y="117"/>
                    <a:pt x="912" y="109"/>
                  </a:cubicBezTo>
                  <a:cubicBezTo>
                    <a:pt x="905" y="101"/>
                    <a:pt x="896" y="97"/>
                    <a:pt x="884" y="97"/>
                  </a:cubicBezTo>
                  <a:cubicBezTo>
                    <a:pt x="871" y="97"/>
                    <a:pt x="862" y="101"/>
                    <a:pt x="855" y="109"/>
                  </a:cubicBezTo>
                  <a:cubicBezTo>
                    <a:pt x="848" y="118"/>
                    <a:pt x="844" y="130"/>
                    <a:pt x="844" y="145"/>
                  </a:cubicBezTo>
                  <a:cubicBezTo>
                    <a:pt x="844" y="160"/>
                    <a:pt x="848" y="172"/>
                    <a:pt x="855" y="180"/>
                  </a:cubicBezTo>
                  <a:cubicBezTo>
                    <a:pt x="862" y="188"/>
                    <a:pt x="871" y="192"/>
                    <a:pt x="884" y="192"/>
                  </a:cubicBezTo>
                  <a:cubicBezTo>
                    <a:pt x="896" y="192"/>
                    <a:pt x="906" y="188"/>
                    <a:pt x="912" y="180"/>
                  </a:cubicBezTo>
                  <a:cubicBezTo>
                    <a:pt x="919" y="172"/>
                    <a:pt x="922" y="160"/>
                    <a:pt x="922" y="144"/>
                  </a:cubicBezTo>
                  <a:close/>
                  <a:moveTo>
                    <a:pt x="1139" y="100"/>
                  </a:moveTo>
                  <a:cubicBezTo>
                    <a:pt x="1139" y="72"/>
                    <a:pt x="1139" y="72"/>
                    <a:pt x="1139" y="72"/>
                  </a:cubicBezTo>
                  <a:cubicBezTo>
                    <a:pt x="1104" y="72"/>
                    <a:pt x="1104" y="72"/>
                    <a:pt x="1104" y="72"/>
                  </a:cubicBezTo>
                  <a:cubicBezTo>
                    <a:pt x="1104" y="29"/>
                    <a:pt x="1104" y="29"/>
                    <a:pt x="1104" y="29"/>
                  </a:cubicBezTo>
                  <a:cubicBezTo>
                    <a:pt x="1103" y="29"/>
                    <a:pt x="1103" y="29"/>
                    <a:pt x="1103" y="29"/>
                  </a:cubicBezTo>
                  <a:cubicBezTo>
                    <a:pt x="1071" y="39"/>
                    <a:pt x="1071" y="39"/>
                    <a:pt x="1071" y="39"/>
                  </a:cubicBezTo>
                  <a:cubicBezTo>
                    <a:pt x="1070" y="40"/>
                    <a:pt x="1070" y="40"/>
                    <a:pt x="1070" y="40"/>
                  </a:cubicBezTo>
                  <a:cubicBezTo>
                    <a:pt x="1070" y="72"/>
                    <a:pt x="1070" y="72"/>
                    <a:pt x="1070" y="72"/>
                  </a:cubicBezTo>
                  <a:cubicBezTo>
                    <a:pt x="1019" y="72"/>
                    <a:pt x="1019" y="72"/>
                    <a:pt x="1019" y="72"/>
                  </a:cubicBezTo>
                  <a:cubicBezTo>
                    <a:pt x="1019" y="54"/>
                    <a:pt x="1019" y="54"/>
                    <a:pt x="1019" y="54"/>
                  </a:cubicBezTo>
                  <a:cubicBezTo>
                    <a:pt x="1019" y="46"/>
                    <a:pt x="1021" y="39"/>
                    <a:pt x="1025" y="35"/>
                  </a:cubicBezTo>
                  <a:cubicBezTo>
                    <a:pt x="1028" y="30"/>
                    <a:pt x="1034" y="28"/>
                    <a:pt x="1040" y="28"/>
                  </a:cubicBezTo>
                  <a:cubicBezTo>
                    <a:pt x="1045" y="28"/>
                    <a:pt x="1050" y="29"/>
                    <a:pt x="1055" y="32"/>
                  </a:cubicBezTo>
                  <a:cubicBezTo>
                    <a:pt x="1057" y="32"/>
                    <a:pt x="1057" y="32"/>
                    <a:pt x="1057" y="32"/>
                  </a:cubicBezTo>
                  <a:cubicBezTo>
                    <a:pt x="1057" y="3"/>
                    <a:pt x="1057" y="3"/>
                    <a:pt x="1057" y="3"/>
                  </a:cubicBezTo>
                  <a:cubicBezTo>
                    <a:pt x="1056" y="3"/>
                    <a:pt x="1056" y="3"/>
                    <a:pt x="1056" y="3"/>
                  </a:cubicBezTo>
                  <a:cubicBezTo>
                    <a:pt x="1051" y="1"/>
                    <a:pt x="1045" y="0"/>
                    <a:pt x="1037" y="0"/>
                  </a:cubicBezTo>
                  <a:cubicBezTo>
                    <a:pt x="1027" y="0"/>
                    <a:pt x="1018" y="3"/>
                    <a:pt x="1010" y="7"/>
                  </a:cubicBezTo>
                  <a:cubicBezTo>
                    <a:pt x="1002" y="11"/>
                    <a:pt x="996" y="17"/>
                    <a:pt x="991" y="25"/>
                  </a:cubicBezTo>
                  <a:cubicBezTo>
                    <a:pt x="987" y="33"/>
                    <a:pt x="985" y="42"/>
                    <a:pt x="985" y="52"/>
                  </a:cubicBezTo>
                  <a:cubicBezTo>
                    <a:pt x="985" y="72"/>
                    <a:pt x="985" y="72"/>
                    <a:pt x="985" y="72"/>
                  </a:cubicBezTo>
                  <a:cubicBezTo>
                    <a:pt x="961" y="72"/>
                    <a:pt x="961" y="72"/>
                    <a:pt x="961" y="72"/>
                  </a:cubicBezTo>
                  <a:cubicBezTo>
                    <a:pt x="961" y="100"/>
                    <a:pt x="961" y="100"/>
                    <a:pt x="961" y="100"/>
                  </a:cubicBezTo>
                  <a:cubicBezTo>
                    <a:pt x="985" y="100"/>
                    <a:pt x="985" y="100"/>
                    <a:pt x="985" y="100"/>
                  </a:cubicBezTo>
                  <a:cubicBezTo>
                    <a:pt x="985" y="217"/>
                    <a:pt x="985" y="217"/>
                    <a:pt x="985" y="217"/>
                  </a:cubicBezTo>
                  <a:cubicBezTo>
                    <a:pt x="1019" y="217"/>
                    <a:pt x="1019" y="217"/>
                    <a:pt x="1019" y="217"/>
                  </a:cubicBezTo>
                  <a:cubicBezTo>
                    <a:pt x="1019" y="100"/>
                    <a:pt x="1019" y="100"/>
                    <a:pt x="1019" y="100"/>
                  </a:cubicBezTo>
                  <a:cubicBezTo>
                    <a:pt x="1070" y="100"/>
                    <a:pt x="1070" y="100"/>
                    <a:pt x="1070" y="100"/>
                  </a:cubicBezTo>
                  <a:cubicBezTo>
                    <a:pt x="1070" y="174"/>
                    <a:pt x="1070" y="174"/>
                    <a:pt x="1070" y="174"/>
                  </a:cubicBezTo>
                  <a:cubicBezTo>
                    <a:pt x="1070" y="205"/>
                    <a:pt x="1084" y="220"/>
                    <a:pt x="1113" y="220"/>
                  </a:cubicBezTo>
                  <a:cubicBezTo>
                    <a:pt x="1118" y="220"/>
                    <a:pt x="1122" y="220"/>
                    <a:pt x="1127" y="219"/>
                  </a:cubicBezTo>
                  <a:cubicBezTo>
                    <a:pt x="1133" y="217"/>
                    <a:pt x="1136" y="216"/>
                    <a:pt x="1138" y="215"/>
                  </a:cubicBezTo>
                  <a:cubicBezTo>
                    <a:pt x="1139" y="215"/>
                    <a:pt x="1139" y="215"/>
                    <a:pt x="1139" y="215"/>
                  </a:cubicBezTo>
                  <a:cubicBezTo>
                    <a:pt x="1139" y="187"/>
                    <a:pt x="1139" y="187"/>
                    <a:pt x="1139" y="187"/>
                  </a:cubicBezTo>
                  <a:cubicBezTo>
                    <a:pt x="1137" y="188"/>
                    <a:pt x="1137" y="188"/>
                    <a:pt x="1137" y="188"/>
                  </a:cubicBezTo>
                  <a:cubicBezTo>
                    <a:pt x="1135" y="189"/>
                    <a:pt x="1133" y="190"/>
                    <a:pt x="1130" y="191"/>
                  </a:cubicBezTo>
                  <a:cubicBezTo>
                    <a:pt x="1127" y="192"/>
                    <a:pt x="1125" y="192"/>
                    <a:pt x="1123" y="192"/>
                  </a:cubicBezTo>
                  <a:cubicBezTo>
                    <a:pt x="1117" y="192"/>
                    <a:pt x="1112" y="190"/>
                    <a:pt x="1109" y="187"/>
                  </a:cubicBezTo>
                  <a:cubicBezTo>
                    <a:pt x="1106" y="183"/>
                    <a:pt x="1104" y="177"/>
                    <a:pt x="1104" y="168"/>
                  </a:cubicBezTo>
                  <a:cubicBezTo>
                    <a:pt x="1104" y="100"/>
                    <a:pt x="1104" y="100"/>
                    <a:pt x="1104" y="100"/>
                  </a:cubicBezTo>
                  <a:lnTo>
                    <a:pt x="1139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Rectangle 1"/>
          <p:cNvSpPr/>
          <p:nvPr userDrawn="1"/>
        </p:nvSpPr>
        <p:spPr bwMode="auto">
          <a:xfrm>
            <a:off x="274638" y="3033529"/>
            <a:ext cx="6400800" cy="3481572"/>
          </a:xfrm>
          <a:prstGeom prst="rect">
            <a:avLst/>
          </a:prstGeom>
          <a:solidFill>
            <a:srgbClr val="32145A">
              <a:alpha val="90000"/>
            </a:srgb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274702" y="3033528"/>
            <a:ext cx="6400736" cy="1828800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57576">
                      <a:srgbClr val="FFFFFF"/>
                    </a:gs>
                    <a:gs pos="35000">
                      <a:srgbClr val="FFFFFF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273050" y="4862328"/>
            <a:ext cx="6402388" cy="1652773"/>
          </a:xfrm>
        </p:spPr>
        <p:txBody>
          <a:bodyPr tIns="109728" bIns="109728">
            <a:noAutofit/>
          </a:bodyPr>
          <a:lstStyle>
            <a:lvl1pPr marL="0" indent="0">
              <a:spcBef>
                <a:spcPts val="0"/>
              </a:spcBef>
              <a:buNone/>
              <a:defRPr sz="3200">
                <a:gradFill>
                  <a:gsLst>
                    <a:gs pos="57576">
                      <a:srgbClr val="FFFFFF"/>
                    </a:gs>
                    <a:gs pos="35000">
                      <a:srgbClr val="FFFFFF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1368165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2125678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955786"/>
            <a:ext cx="7315137" cy="1828007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grpSp>
        <p:nvGrpSpPr>
          <p:cNvPr id="7" name="Group 6"/>
          <p:cNvGrpSpPr>
            <a:grpSpLocks noChangeAspect="1"/>
          </p:cNvGrpSpPr>
          <p:nvPr userDrawn="1"/>
        </p:nvGrpSpPr>
        <p:grpSpPr bwMode="gray">
          <a:xfrm>
            <a:off x="457518" y="6154121"/>
            <a:ext cx="1681413" cy="360979"/>
            <a:chOff x="457200" y="1643393"/>
            <a:chExt cx="4492753" cy="96454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 bwMode="gray">
            <a:xfrm>
              <a:off x="457200" y="1643393"/>
              <a:ext cx="964540" cy="964540"/>
            </a:xfrm>
            <a:prstGeom prst="rect">
              <a:avLst/>
            </a:prstGeom>
          </p:spPr>
        </p:pic>
        <p:sp>
          <p:nvSpPr>
            <p:cNvPr id="10" name="Freeform 12"/>
            <p:cNvSpPr>
              <a:spLocks noEditPoints="1"/>
            </p:cNvSpPr>
            <p:nvPr/>
          </p:nvSpPr>
          <p:spPr bwMode="gray">
            <a:xfrm>
              <a:off x="1703514" y="1792710"/>
              <a:ext cx="3246439" cy="635329"/>
            </a:xfrm>
            <a:custGeom>
              <a:avLst/>
              <a:gdLst>
                <a:gd name="T0" fmla="*/ 218 w 1139"/>
                <a:gd name="T1" fmla="*/ 217 h 220"/>
                <a:gd name="T2" fmla="*/ 185 w 1139"/>
                <a:gd name="T3" fmla="*/ 52 h 220"/>
                <a:gd name="T4" fmla="*/ 120 w 1139"/>
                <a:gd name="T5" fmla="*/ 217 h 220"/>
                <a:gd name="T6" fmla="*/ 32 w 1139"/>
                <a:gd name="T7" fmla="*/ 52 h 220"/>
                <a:gd name="T8" fmla="*/ 33 w 1139"/>
                <a:gd name="T9" fmla="*/ 93 h 220"/>
                <a:gd name="T10" fmla="*/ 0 w 1139"/>
                <a:gd name="T11" fmla="*/ 15 h 220"/>
                <a:gd name="T12" fmla="*/ 109 w 1139"/>
                <a:gd name="T13" fmla="*/ 168 h 220"/>
                <a:gd name="T14" fmla="*/ 171 w 1139"/>
                <a:gd name="T15" fmla="*/ 15 h 220"/>
                <a:gd name="T16" fmla="*/ 285 w 1139"/>
                <a:gd name="T17" fmla="*/ 72 h 220"/>
                <a:gd name="T18" fmla="*/ 269 w 1139"/>
                <a:gd name="T19" fmla="*/ 11 h 220"/>
                <a:gd name="T20" fmla="*/ 254 w 1139"/>
                <a:gd name="T21" fmla="*/ 45 h 220"/>
                <a:gd name="T22" fmla="*/ 289 w 1139"/>
                <a:gd name="T23" fmla="*/ 31 h 220"/>
                <a:gd name="T24" fmla="*/ 405 w 1139"/>
                <a:gd name="T25" fmla="*/ 71 h 220"/>
                <a:gd name="T26" fmla="*/ 318 w 1139"/>
                <a:gd name="T27" fmla="*/ 107 h 220"/>
                <a:gd name="T28" fmla="*/ 343 w 1139"/>
                <a:gd name="T29" fmla="*/ 211 h 220"/>
                <a:gd name="T30" fmla="*/ 422 w 1139"/>
                <a:gd name="T31" fmla="*/ 210 h 220"/>
                <a:gd name="T32" fmla="*/ 404 w 1139"/>
                <a:gd name="T33" fmla="*/ 189 h 220"/>
                <a:gd name="T34" fmla="*/ 344 w 1139"/>
                <a:gd name="T35" fmla="*/ 145 h 220"/>
                <a:gd name="T36" fmla="*/ 420 w 1139"/>
                <a:gd name="T37" fmla="*/ 108 h 220"/>
                <a:gd name="T38" fmla="*/ 421 w 1139"/>
                <a:gd name="T39" fmla="*/ 76 h 220"/>
                <a:gd name="T40" fmla="*/ 495 w 1139"/>
                <a:gd name="T41" fmla="*/ 78 h 220"/>
                <a:gd name="T42" fmla="*/ 481 w 1139"/>
                <a:gd name="T43" fmla="*/ 72 h 220"/>
                <a:gd name="T44" fmla="*/ 481 w 1139"/>
                <a:gd name="T45" fmla="*/ 217 h 220"/>
                <a:gd name="T46" fmla="*/ 512 w 1139"/>
                <a:gd name="T47" fmla="*/ 100 h 220"/>
                <a:gd name="T48" fmla="*/ 531 w 1139"/>
                <a:gd name="T49" fmla="*/ 106 h 220"/>
                <a:gd name="T50" fmla="*/ 517 w 1139"/>
                <a:gd name="T51" fmla="*/ 70 h 220"/>
                <a:gd name="T52" fmla="*/ 661 w 1139"/>
                <a:gd name="T53" fmla="*/ 199 h 220"/>
                <a:gd name="T54" fmla="*/ 533 w 1139"/>
                <a:gd name="T55" fmla="*/ 146 h 220"/>
                <a:gd name="T56" fmla="*/ 663 w 1139"/>
                <a:gd name="T57" fmla="*/ 89 h 220"/>
                <a:gd name="T58" fmla="*/ 608 w 1139"/>
                <a:gd name="T59" fmla="*/ 97 h 220"/>
                <a:gd name="T60" fmla="*/ 579 w 1139"/>
                <a:gd name="T61" fmla="*/ 180 h 220"/>
                <a:gd name="T62" fmla="*/ 646 w 1139"/>
                <a:gd name="T63" fmla="*/ 144 h 220"/>
                <a:gd name="T64" fmla="*/ 732 w 1139"/>
                <a:gd name="T65" fmla="*/ 110 h 220"/>
                <a:gd name="T66" fmla="*/ 770 w 1139"/>
                <a:gd name="T67" fmla="*/ 98 h 220"/>
                <a:gd name="T68" fmla="*/ 786 w 1139"/>
                <a:gd name="T69" fmla="*/ 75 h 220"/>
                <a:gd name="T70" fmla="*/ 753 w 1139"/>
                <a:gd name="T71" fmla="*/ 69 h 220"/>
                <a:gd name="T72" fmla="*/ 701 w 1139"/>
                <a:gd name="T73" fmla="*/ 131 h 220"/>
                <a:gd name="T74" fmla="*/ 750 w 1139"/>
                <a:gd name="T75" fmla="*/ 164 h 220"/>
                <a:gd name="T76" fmla="*/ 738 w 1139"/>
                <a:gd name="T77" fmla="*/ 193 h 220"/>
                <a:gd name="T78" fmla="*/ 698 w 1139"/>
                <a:gd name="T79" fmla="*/ 179 h 220"/>
                <a:gd name="T80" fmla="*/ 717 w 1139"/>
                <a:gd name="T81" fmla="*/ 218 h 220"/>
                <a:gd name="T82" fmla="*/ 794 w 1139"/>
                <a:gd name="T83" fmla="*/ 175 h 220"/>
                <a:gd name="T84" fmla="*/ 938 w 1139"/>
                <a:gd name="T85" fmla="*/ 89 h 220"/>
                <a:gd name="T86" fmla="*/ 882 w 1139"/>
                <a:gd name="T87" fmla="*/ 220 h 220"/>
                <a:gd name="T88" fmla="*/ 829 w 1139"/>
                <a:gd name="T89" fmla="*/ 89 h 220"/>
                <a:gd name="T90" fmla="*/ 922 w 1139"/>
                <a:gd name="T91" fmla="*/ 144 h 220"/>
                <a:gd name="T92" fmla="*/ 855 w 1139"/>
                <a:gd name="T93" fmla="*/ 109 h 220"/>
                <a:gd name="T94" fmla="*/ 884 w 1139"/>
                <a:gd name="T95" fmla="*/ 192 h 220"/>
                <a:gd name="T96" fmla="*/ 1139 w 1139"/>
                <a:gd name="T97" fmla="*/ 100 h 220"/>
                <a:gd name="T98" fmla="*/ 1104 w 1139"/>
                <a:gd name="T99" fmla="*/ 29 h 220"/>
                <a:gd name="T100" fmla="*/ 1070 w 1139"/>
                <a:gd name="T101" fmla="*/ 40 h 220"/>
                <a:gd name="T102" fmla="*/ 1019 w 1139"/>
                <a:gd name="T103" fmla="*/ 54 h 220"/>
                <a:gd name="T104" fmla="*/ 1055 w 1139"/>
                <a:gd name="T105" fmla="*/ 32 h 220"/>
                <a:gd name="T106" fmla="*/ 1056 w 1139"/>
                <a:gd name="T107" fmla="*/ 3 h 220"/>
                <a:gd name="T108" fmla="*/ 991 w 1139"/>
                <a:gd name="T109" fmla="*/ 25 h 220"/>
                <a:gd name="T110" fmla="*/ 961 w 1139"/>
                <a:gd name="T111" fmla="*/ 72 h 220"/>
                <a:gd name="T112" fmla="*/ 985 w 1139"/>
                <a:gd name="T113" fmla="*/ 217 h 220"/>
                <a:gd name="T114" fmla="*/ 1070 w 1139"/>
                <a:gd name="T115" fmla="*/ 100 h 220"/>
                <a:gd name="T116" fmla="*/ 1127 w 1139"/>
                <a:gd name="T117" fmla="*/ 219 h 220"/>
                <a:gd name="T118" fmla="*/ 1139 w 1139"/>
                <a:gd name="T119" fmla="*/ 187 h 220"/>
                <a:gd name="T120" fmla="*/ 1123 w 1139"/>
                <a:gd name="T121" fmla="*/ 192 h 220"/>
                <a:gd name="T122" fmla="*/ 1104 w 1139"/>
                <a:gd name="T123" fmla="*/ 10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39" h="220">
                  <a:moveTo>
                    <a:pt x="171" y="15"/>
                  </a:moveTo>
                  <a:cubicBezTo>
                    <a:pt x="218" y="15"/>
                    <a:pt x="218" y="15"/>
                    <a:pt x="218" y="15"/>
                  </a:cubicBezTo>
                  <a:cubicBezTo>
                    <a:pt x="218" y="217"/>
                    <a:pt x="218" y="217"/>
                    <a:pt x="218" y="217"/>
                  </a:cubicBezTo>
                  <a:cubicBezTo>
                    <a:pt x="184" y="217"/>
                    <a:pt x="184" y="217"/>
                    <a:pt x="184" y="217"/>
                  </a:cubicBezTo>
                  <a:cubicBezTo>
                    <a:pt x="184" y="89"/>
                    <a:pt x="184" y="89"/>
                    <a:pt x="184" y="89"/>
                  </a:cubicBezTo>
                  <a:cubicBezTo>
                    <a:pt x="184" y="80"/>
                    <a:pt x="184" y="67"/>
                    <a:pt x="185" y="52"/>
                  </a:cubicBezTo>
                  <a:cubicBezTo>
                    <a:pt x="185" y="52"/>
                    <a:pt x="185" y="52"/>
                    <a:pt x="185" y="52"/>
                  </a:cubicBezTo>
                  <a:cubicBezTo>
                    <a:pt x="183" y="58"/>
                    <a:pt x="182" y="65"/>
                    <a:pt x="180" y="68"/>
                  </a:cubicBezTo>
                  <a:cubicBezTo>
                    <a:pt x="120" y="217"/>
                    <a:pt x="120" y="217"/>
                    <a:pt x="120" y="217"/>
                  </a:cubicBezTo>
                  <a:cubicBezTo>
                    <a:pt x="97" y="217"/>
                    <a:pt x="97" y="217"/>
                    <a:pt x="97" y="217"/>
                  </a:cubicBezTo>
                  <a:cubicBezTo>
                    <a:pt x="37" y="70"/>
                    <a:pt x="37" y="70"/>
                    <a:pt x="37" y="70"/>
                  </a:cubicBezTo>
                  <a:cubicBezTo>
                    <a:pt x="36" y="66"/>
                    <a:pt x="34" y="60"/>
                    <a:pt x="32" y="52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32" y="56"/>
                    <a:pt x="32" y="60"/>
                    <a:pt x="32" y="65"/>
                  </a:cubicBezTo>
                  <a:cubicBezTo>
                    <a:pt x="33" y="76"/>
                    <a:pt x="33" y="85"/>
                    <a:pt x="33" y="93"/>
                  </a:cubicBezTo>
                  <a:cubicBezTo>
                    <a:pt x="33" y="217"/>
                    <a:pt x="33" y="217"/>
                    <a:pt x="33" y="217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100" y="142"/>
                    <a:pt x="100" y="142"/>
                    <a:pt x="100" y="142"/>
                  </a:cubicBezTo>
                  <a:cubicBezTo>
                    <a:pt x="105" y="153"/>
                    <a:pt x="108" y="162"/>
                    <a:pt x="109" y="168"/>
                  </a:cubicBezTo>
                  <a:cubicBezTo>
                    <a:pt x="110" y="168"/>
                    <a:pt x="110" y="168"/>
                    <a:pt x="110" y="168"/>
                  </a:cubicBezTo>
                  <a:cubicBezTo>
                    <a:pt x="119" y="142"/>
                    <a:pt x="119" y="142"/>
                    <a:pt x="119" y="142"/>
                  </a:cubicBezTo>
                  <a:lnTo>
                    <a:pt x="171" y="15"/>
                  </a:lnTo>
                  <a:close/>
                  <a:moveTo>
                    <a:pt x="251" y="217"/>
                  </a:moveTo>
                  <a:cubicBezTo>
                    <a:pt x="285" y="217"/>
                    <a:pt x="285" y="217"/>
                    <a:pt x="285" y="217"/>
                  </a:cubicBezTo>
                  <a:cubicBezTo>
                    <a:pt x="285" y="72"/>
                    <a:pt x="285" y="72"/>
                    <a:pt x="285" y="72"/>
                  </a:cubicBezTo>
                  <a:cubicBezTo>
                    <a:pt x="251" y="72"/>
                    <a:pt x="251" y="72"/>
                    <a:pt x="251" y="72"/>
                  </a:cubicBezTo>
                  <a:lnTo>
                    <a:pt x="251" y="217"/>
                  </a:lnTo>
                  <a:close/>
                  <a:moveTo>
                    <a:pt x="269" y="11"/>
                  </a:moveTo>
                  <a:cubicBezTo>
                    <a:pt x="263" y="11"/>
                    <a:pt x="258" y="13"/>
                    <a:pt x="254" y="17"/>
                  </a:cubicBezTo>
                  <a:cubicBezTo>
                    <a:pt x="250" y="20"/>
                    <a:pt x="248" y="25"/>
                    <a:pt x="248" y="31"/>
                  </a:cubicBezTo>
                  <a:cubicBezTo>
                    <a:pt x="248" y="36"/>
                    <a:pt x="250" y="41"/>
                    <a:pt x="254" y="45"/>
                  </a:cubicBezTo>
                  <a:cubicBezTo>
                    <a:pt x="258" y="48"/>
                    <a:pt x="263" y="50"/>
                    <a:pt x="269" y="50"/>
                  </a:cubicBezTo>
                  <a:cubicBezTo>
                    <a:pt x="274" y="50"/>
                    <a:pt x="279" y="48"/>
                    <a:pt x="283" y="45"/>
                  </a:cubicBezTo>
                  <a:cubicBezTo>
                    <a:pt x="287" y="41"/>
                    <a:pt x="289" y="36"/>
                    <a:pt x="289" y="31"/>
                  </a:cubicBezTo>
                  <a:cubicBezTo>
                    <a:pt x="289" y="25"/>
                    <a:pt x="287" y="21"/>
                    <a:pt x="283" y="17"/>
                  </a:cubicBezTo>
                  <a:cubicBezTo>
                    <a:pt x="279" y="13"/>
                    <a:pt x="274" y="11"/>
                    <a:pt x="269" y="11"/>
                  </a:cubicBezTo>
                  <a:close/>
                  <a:moveTo>
                    <a:pt x="405" y="71"/>
                  </a:moveTo>
                  <a:cubicBezTo>
                    <a:pt x="399" y="69"/>
                    <a:pt x="393" y="69"/>
                    <a:pt x="386" y="69"/>
                  </a:cubicBezTo>
                  <a:cubicBezTo>
                    <a:pt x="371" y="69"/>
                    <a:pt x="357" y="72"/>
                    <a:pt x="345" y="79"/>
                  </a:cubicBezTo>
                  <a:cubicBezTo>
                    <a:pt x="333" y="85"/>
                    <a:pt x="324" y="95"/>
                    <a:pt x="318" y="107"/>
                  </a:cubicBezTo>
                  <a:cubicBezTo>
                    <a:pt x="312" y="119"/>
                    <a:pt x="309" y="133"/>
                    <a:pt x="309" y="148"/>
                  </a:cubicBezTo>
                  <a:cubicBezTo>
                    <a:pt x="309" y="162"/>
                    <a:pt x="312" y="174"/>
                    <a:pt x="318" y="185"/>
                  </a:cubicBezTo>
                  <a:cubicBezTo>
                    <a:pt x="324" y="196"/>
                    <a:pt x="332" y="205"/>
                    <a:pt x="343" y="211"/>
                  </a:cubicBezTo>
                  <a:cubicBezTo>
                    <a:pt x="354" y="217"/>
                    <a:pt x="366" y="220"/>
                    <a:pt x="380" y="220"/>
                  </a:cubicBezTo>
                  <a:cubicBezTo>
                    <a:pt x="396" y="220"/>
                    <a:pt x="410" y="217"/>
                    <a:pt x="421" y="211"/>
                  </a:cubicBezTo>
                  <a:cubicBezTo>
                    <a:pt x="422" y="210"/>
                    <a:pt x="422" y="210"/>
                    <a:pt x="422" y="210"/>
                  </a:cubicBezTo>
                  <a:cubicBezTo>
                    <a:pt x="422" y="179"/>
                    <a:pt x="422" y="179"/>
                    <a:pt x="422" y="179"/>
                  </a:cubicBezTo>
                  <a:cubicBezTo>
                    <a:pt x="420" y="180"/>
                    <a:pt x="420" y="180"/>
                    <a:pt x="420" y="180"/>
                  </a:cubicBezTo>
                  <a:cubicBezTo>
                    <a:pt x="415" y="184"/>
                    <a:pt x="410" y="187"/>
                    <a:pt x="404" y="189"/>
                  </a:cubicBezTo>
                  <a:cubicBezTo>
                    <a:pt x="398" y="191"/>
                    <a:pt x="392" y="192"/>
                    <a:pt x="387" y="192"/>
                  </a:cubicBezTo>
                  <a:cubicBezTo>
                    <a:pt x="374" y="192"/>
                    <a:pt x="363" y="188"/>
                    <a:pt x="355" y="180"/>
                  </a:cubicBezTo>
                  <a:cubicBezTo>
                    <a:pt x="348" y="171"/>
                    <a:pt x="344" y="160"/>
                    <a:pt x="344" y="145"/>
                  </a:cubicBezTo>
                  <a:cubicBezTo>
                    <a:pt x="344" y="131"/>
                    <a:pt x="348" y="119"/>
                    <a:pt x="356" y="110"/>
                  </a:cubicBezTo>
                  <a:cubicBezTo>
                    <a:pt x="364" y="101"/>
                    <a:pt x="375" y="97"/>
                    <a:pt x="388" y="97"/>
                  </a:cubicBezTo>
                  <a:cubicBezTo>
                    <a:pt x="399" y="97"/>
                    <a:pt x="410" y="101"/>
                    <a:pt x="420" y="108"/>
                  </a:cubicBezTo>
                  <a:cubicBezTo>
                    <a:pt x="422" y="109"/>
                    <a:pt x="422" y="109"/>
                    <a:pt x="422" y="109"/>
                  </a:cubicBezTo>
                  <a:cubicBezTo>
                    <a:pt x="422" y="76"/>
                    <a:pt x="422" y="76"/>
                    <a:pt x="422" y="76"/>
                  </a:cubicBezTo>
                  <a:cubicBezTo>
                    <a:pt x="421" y="76"/>
                    <a:pt x="421" y="76"/>
                    <a:pt x="421" y="76"/>
                  </a:cubicBezTo>
                  <a:cubicBezTo>
                    <a:pt x="417" y="74"/>
                    <a:pt x="412" y="72"/>
                    <a:pt x="405" y="71"/>
                  </a:cubicBezTo>
                  <a:close/>
                  <a:moveTo>
                    <a:pt x="517" y="70"/>
                  </a:moveTo>
                  <a:cubicBezTo>
                    <a:pt x="509" y="70"/>
                    <a:pt x="501" y="72"/>
                    <a:pt x="495" y="78"/>
                  </a:cubicBezTo>
                  <a:cubicBezTo>
                    <a:pt x="489" y="83"/>
                    <a:pt x="485" y="89"/>
                    <a:pt x="482" y="97"/>
                  </a:cubicBezTo>
                  <a:cubicBezTo>
                    <a:pt x="481" y="97"/>
                    <a:pt x="481" y="97"/>
                    <a:pt x="481" y="97"/>
                  </a:cubicBezTo>
                  <a:cubicBezTo>
                    <a:pt x="481" y="72"/>
                    <a:pt x="481" y="72"/>
                    <a:pt x="481" y="72"/>
                  </a:cubicBezTo>
                  <a:cubicBezTo>
                    <a:pt x="447" y="72"/>
                    <a:pt x="447" y="72"/>
                    <a:pt x="447" y="72"/>
                  </a:cubicBezTo>
                  <a:cubicBezTo>
                    <a:pt x="447" y="217"/>
                    <a:pt x="447" y="217"/>
                    <a:pt x="447" y="217"/>
                  </a:cubicBezTo>
                  <a:cubicBezTo>
                    <a:pt x="481" y="217"/>
                    <a:pt x="481" y="217"/>
                    <a:pt x="481" y="217"/>
                  </a:cubicBezTo>
                  <a:cubicBezTo>
                    <a:pt x="481" y="143"/>
                    <a:pt x="481" y="143"/>
                    <a:pt x="481" y="143"/>
                  </a:cubicBezTo>
                  <a:cubicBezTo>
                    <a:pt x="481" y="130"/>
                    <a:pt x="484" y="120"/>
                    <a:pt x="490" y="112"/>
                  </a:cubicBezTo>
                  <a:cubicBezTo>
                    <a:pt x="495" y="104"/>
                    <a:pt x="503" y="100"/>
                    <a:pt x="512" y="100"/>
                  </a:cubicBezTo>
                  <a:cubicBezTo>
                    <a:pt x="515" y="100"/>
                    <a:pt x="518" y="101"/>
                    <a:pt x="522" y="102"/>
                  </a:cubicBezTo>
                  <a:cubicBezTo>
                    <a:pt x="526" y="103"/>
                    <a:pt x="528" y="104"/>
                    <a:pt x="530" y="105"/>
                  </a:cubicBezTo>
                  <a:cubicBezTo>
                    <a:pt x="531" y="106"/>
                    <a:pt x="531" y="106"/>
                    <a:pt x="531" y="106"/>
                  </a:cubicBezTo>
                  <a:cubicBezTo>
                    <a:pt x="531" y="72"/>
                    <a:pt x="531" y="72"/>
                    <a:pt x="531" y="72"/>
                  </a:cubicBezTo>
                  <a:cubicBezTo>
                    <a:pt x="531" y="72"/>
                    <a:pt x="531" y="72"/>
                    <a:pt x="531" y="72"/>
                  </a:cubicBezTo>
                  <a:cubicBezTo>
                    <a:pt x="528" y="70"/>
                    <a:pt x="523" y="70"/>
                    <a:pt x="517" y="70"/>
                  </a:cubicBezTo>
                  <a:close/>
                  <a:moveTo>
                    <a:pt x="663" y="89"/>
                  </a:moveTo>
                  <a:cubicBezTo>
                    <a:pt x="675" y="102"/>
                    <a:pt x="682" y="120"/>
                    <a:pt x="682" y="143"/>
                  </a:cubicBezTo>
                  <a:cubicBezTo>
                    <a:pt x="682" y="166"/>
                    <a:pt x="675" y="185"/>
                    <a:pt x="661" y="199"/>
                  </a:cubicBezTo>
                  <a:cubicBezTo>
                    <a:pt x="648" y="213"/>
                    <a:pt x="629" y="220"/>
                    <a:pt x="606" y="220"/>
                  </a:cubicBezTo>
                  <a:cubicBezTo>
                    <a:pt x="584" y="220"/>
                    <a:pt x="566" y="213"/>
                    <a:pt x="553" y="200"/>
                  </a:cubicBezTo>
                  <a:cubicBezTo>
                    <a:pt x="540" y="187"/>
                    <a:pt x="533" y="169"/>
                    <a:pt x="533" y="146"/>
                  </a:cubicBezTo>
                  <a:cubicBezTo>
                    <a:pt x="533" y="122"/>
                    <a:pt x="540" y="103"/>
                    <a:pt x="553" y="89"/>
                  </a:cubicBezTo>
                  <a:cubicBezTo>
                    <a:pt x="567" y="76"/>
                    <a:pt x="586" y="69"/>
                    <a:pt x="610" y="69"/>
                  </a:cubicBezTo>
                  <a:cubicBezTo>
                    <a:pt x="632" y="69"/>
                    <a:pt x="650" y="75"/>
                    <a:pt x="663" y="89"/>
                  </a:cubicBezTo>
                  <a:close/>
                  <a:moveTo>
                    <a:pt x="646" y="144"/>
                  </a:moveTo>
                  <a:cubicBezTo>
                    <a:pt x="646" y="129"/>
                    <a:pt x="643" y="117"/>
                    <a:pt x="636" y="109"/>
                  </a:cubicBezTo>
                  <a:cubicBezTo>
                    <a:pt x="629" y="101"/>
                    <a:pt x="620" y="97"/>
                    <a:pt x="608" y="97"/>
                  </a:cubicBezTo>
                  <a:cubicBezTo>
                    <a:pt x="596" y="97"/>
                    <a:pt x="586" y="101"/>
                    <a:pt x="579" y="109"/>
                  </a:cubicBezTo>
                  <a:cubicBezTo>
                    <a:pt x="572" y="118"/>
                    <a:pt x="568" y="130"/>
                    <a:pt x="568" y="145"/>
                  </a:cubicBezTo>
                  <a:cubicBezTo>
                    <a:pt x="568" y="160"/>
                    <a:pt x="572" y="172"/>
                    <a:pt x="579" y="180"/>
                  </a:cubicBezTo>
                  <a:cubicBezTo>
                    <a:pt x="586" y="188"/>
                    <a:pt x="596" y="192"/>
                    <a:pt x="608" y="192"/>
                  </a:cubicBezTo>
                  <a:cubicBezTo>
                    <a:pt x="621" y="192"/>
                    <a:pt x="630" y="188"/>
                    <a:pt x="637" y="180"/>
                  </a:cubicBezTo>
                  <a:cubicBezTo>
                    <a:pt x="643" y="172"/>
                    <a:pt x="646" y="160"/>
                    <a:pt x="646" y="144"/>
                  </a:cubicBezTo>
                  <a:close/>
                  <a:moveTo>
                    <a:pt x="757" y="132"/>
                  </a:moveTo>
                  <a:cubicBezTo>
                    <a:pt x="746" y="128"/>
                    <a:pt x="739" y="124"/>
                    <a:pt x="737" y="121"/>
                  </a:cubicBezTo>
                  <a:cubicBezTo>
                    <a:pt x="734" y="119"/>
                    <a:pt x="732" y="115"/>
                    <a:pt x="732" y="110"/>
                  </a:cubicBezTo>
                  <a:cubicBezTo>
                    <a:pt x="732" y="106"/>
                    <a:pt x="734" y="103"/>
                    <a:pt x="738" y="100"/>
                  </a:cubicBezTo>
                  <a:cubicBezTo>
                    <a:pt x="741" y="97"/>
                    <a:pt x="746" y="96"/>
                    <a:pt x="752" y="96"/>
                  </a:cubicBezTo>
                  <a:cubicBezTo>
                    <a:pt x="758" y="96"/>
                    <a:pt x="764" y="97"/>
                    <a:pt x="770" y="98"/>
                  </a:cubicBezTo>
                  <a:cubicBezTo>
                    <a:pt x="776" y="100"/>
                    <a:pt x="781" y="103"/>
                    <a:pt x="785" y="105"/>
                  </a:cubicBezTo>
                  <a:cubicBezTo>
                    <a:pt x="786" y="106"/>
                    <a:pt x="786" y="106"/>
                    <a:pt x="786" y="106"/>
                  </a:cubicBezTo>
                  <a:cubicBezTo>
                    <a:pt x="786" y="75"/>
                    <a:pt x="786" y="75"/>
                    <a:pt x="786" y="75"/>
                  </a:cubicBezTo>
                  <a:cubicBezTo>
                    <a:pt x="786" y="75"/>
                    <a:pt x="786" y="75"/>
                    <a:pt x="786" y="75"/>
                  </a:cubicBezTo>
                  <a:cubicBezTo>
                    <a:pt x="782" y="73"/>
                    <a:pt x="777" y="72"/>
                    <a:pt x="770" y="70"/>
                  </a:cubicBezTo>
                  <a:cubicBezTo>
                    <a:pt x="764" y="69"/>
                    <a:pt x="758" y="69"/>
                    <a:pt x="753" y="69"/>
                  </a:cubicBezTo>
                  <a:cubicBezTo>
                    <a:pt x="737" y="69"/>
                    <a:pt x="724" y="73"/>
                    <a:pt x="714" y="81"/>
                  </a:cubicBezTo>
                  <a:cubicBezTo>
                    <a:pt x="703" y="89"/>
                    <a:pt x="698" y="100"/>
                    <a:pt x="698" y="113"/>
                  </a:cubicBezTo>
                  <a:cubicBezTo>
                    <a:pt x="698" y="120"/>
                    <a:pt x="699" y="126"/>
                    <a:pt x="701" y="131"/>
                  </a:cubicBezTo>
                  <a:cubicBezTo>
                    <a:pt x="704" y="136"/>
                    <a:pt x="707" y="141"/>
                    <a:pt x="712" y="144"/>
                  </a:cubicBezTo>
                  <a:cubicBezTo>
                    <a:pt x="716" y="148"/>
                    <a:pt x="723" y="152"/>
                    <a:pt x="733" y="156"/>
                  </a:cubicBezTo>
                  <a:cubicBezTo>
                    <a:pt x="740" y="159"/>
                    <a:pt x="746" y="162"/>
                    <a:pt x="750" y="164"/>
                  </a:cubicBezTo>
                  <a:cubicBezTo>
                    <a:pt x="754" y="166"/>
                    <a:pt x="756" y="168"/>
                    <a:pt x="758" y="171"/>
                  </a:cubicBezTo>
                  <a:cubicBezTo>
                    <a:pt x="759" y="173"/>
                    <a:pt x="760" y="175"/>
                    <a:pt x="760" y="179"/>
                  </a:cubicBezTo>
                  <a:cubicBezTo>
                    <a:pt x="760" y="188"/>
                    <a:pt x="753" y="193"/>
                    <a:pt x="738" y="193"/>
                  </a:cubicBezTo>
                  <a:cubicBezTo>
                    <a:pt x="732" y="193"/>
                    <a:pt x="726" y="192"/>
                    <a:pt x="719" y="190"/>
                  </a:cubicBezTo>
                  <a:cubicBezTo>
                    <a:pt x="712" y="187"/>
                    <a:pt x="705" y="184"/>
                    <a:pt x="700" y="180"/>
                  </a:cubicBezTo>
                  <a:cubicBezTo>
                    <a:pt x="698" y="179"/>
                    <a:pt x="698" y="179"/>
                    <a:pt x="698" y="179"/>
                  </a:cubicBezTo>
                  <a:cubicBezTo>
                    <a:pt x="698" y="212"/>
                    <a:pt x="698" y="212"/>
                    <a:pt x="698" y="212"/>
                  </a:cubicBezTo>
                  <a:cubicBezTo>
                    <a:pt x="699" y="212"/>
                    <a:pt x="699" y="212"/>
                    <a:pt x="699" y="212"/>
                  </a:cubicBezTo>
                  <a:cubicBezTo>
                    <a:pt x="703" y="215"/>
                    <a:pt x="710" y="216"/>
                    <a:pt x="717" y="218"/>
                  </a:cubicBezTo>
                  <a:cubicBezTo>
                    <a:pt x="724" y="219"/>
                    <a:pt x="731" y="220"/>
                    <a:pt x="736" y="220"/>
                  </a:cubicBezTo>
                  <a:cubicBezTo>
                    <a:pt x="754" y="220"/>
                    <a:pt x="768" y="216"/>
                    <a:pt x="778" y="208"/>
                  </a:cubicBezTo>
                  <a:cubicBezTo>
                    <a:pt x="789" y="199"/>
                    <a:pt x="794" y="188"/>
                    <a:pt x="794" y="175"/>
                  </a:cubicBezTo>
                  <a:cubicBezTo>
                    <a:pt x="794" y="165"/>
                    <a:pt x="791" y="157"/>
                    <a:pt x="786" y="150"/>
                  </a:cubicBezTo>
                  <a:cubicBezTo>
                    <a:pt x="780" y="143"/>
                    <a:pt x="770" y="137"/>
                    <a:pt x="757" y="132"/>
                  </a:cubicBezTo>
                  <a:close/>
                  <a:moveTo>
                    <a:pt x="938" y="89"/>
                  </a:moveTo>
                  <a:cubicBezTo>
                    <a:pt x="951" y="102"/>
                    <a:pt x="957" y="120"/>
                    <a:pt x="957" y="143"/>
                  </a:cubicBezTo>
                  <a:cubicBezTo>
                    <a:pt x="957" y="166"/>
                    <a:pt x="951" y="185"/>
                    <a:pt x="937" y="199"/>
                  </a:cubicBezTo>
                  <a:cubicBezTo>
                    <a:pt x="924" y="213"/>
                    <a:pt x="905" y="220"/>
                    <a:pt x="882" y="220"/>
                  </a:cubicBezTo>
                  <a:cubicBezTo>
                    <a:pt x="860" y="220"/>
                    <a:pt x="842" y="213"/>
                    <a:pt x="829" y="200"/>
                  </a:cubicBezTo>
                  <a:cubicBezTo>
                    <a:pt x="816" y="187"/>
                    <a:pt x="809" y="169"/>
                    <a:pt x="809" y="146"/>
                  </a:cubicBezTo>
                  <a:cubicBezTo>
                    <a:pt x="809" y="122"/>
                    <a:pt x="816" y="103"/>
                    <a:pt x="829" y="89"/>
                  </a:cubicBezTo>
                  <a:cubicBezTo>
                    <a:pt x="843" y="76"/>
                    <a:pt x="862" y="69"/>
                    <a:pt x="885" y="69"/>
                  </a:cubicBezTo>
                  <a:cubicBezTo>
                    <a:pt x="908" y="69"/>
                    <a:pt x="926" y="75"/>
                    <a:pt x="938" y="89"/>
                  </a:cubicBezTo>
                  <a:close/>
                  <a:moveTo>
                    <a:pt x="922" y="144"/>
                  </a:moveTo>
                  <a:cubicBezTo>
                    <a:pt x="922" y="129"/>
                    <a:pt x="919" y="117"/>
                    <a:pt x="912" y="109"/>
                  </a:cubicBezTo>
                  <a:cubicBezTo>
                    <a:pt x="905" y="101"/>
                    <a:pt x="896" y="97"/>
                    <a:pt x="884" y="97"/>
                  </a:cubicBezTo>
                  <a:cubicBezTo>
                    <a:pt x="871" y="97"/>
                    <a:pt x="862" y="101"/>
                    <a:pt x="855" y="109"/>
                  </a:cubicBezTo>
                  <a:cubicBezTo>
                    <a:pt x="848" y="118"/>
                    <a:pt x="844" y="130"/>
                    <a:pt x="844" y="145"/>
                  </a:cubicBezTo>
                  <a:cubicBezTo>
                    <a:pt x="844" y="160"/>
                    <a:pt x="848" y="172"/>
                    <a:pt x="855" y="180"/>
                  </a:cubicBezTo>
                  <a:cubicBezTo>
                    <a:pt x="862" y="188"/>
                    <a:pt x="871" y="192"/>
                    <a:pt x="884" y="192"/>
                  </a:cubicBezTo>
                  <a:cubicBezTo>
                    <a:pt x="896" y="192"/>
                    <a:pt x="906" y="188"/>
                    <a:pt x="912" y="180"/>
                  </a:cubicBezTo>
                  <a:cubicBezTo>
                    <a:pt x="919" y="172"/>
                    <a:pt x="922" y="160"/>
                    <a:pt x="922" y="144"/>
                  </a:cubicBezTo>
                  <a:close/>
                  <a:moveTo>
                    <a:pt x="1139" y="100"/>
                  </a:moveTo>
                  <a:cubicBezTo>
                    <a:pt x="1139" y="72"/>
                    <a:pt x="1139" y="72"/>
                    <a:pt x="1139" y="72"/>
                  </a:cubicBezTo>
                  <a:cubicBezTo>
                    <a:pt x="1104" y="72"/>
                    <a:pt x="1104" y="72"/>
                    <a:pt x="1104" y="72"/>
                  </a:cubicBezTo>
                  <a:cubicBezTo>
                    <a:pt x="1104" y="29"/>
                    <a:pt x="1104" y="29"/>
                    <a:pt x="1104" y="29"/>
                  </a:cubicBezTo>
                  <a:cubicBezTo>
                    <a:pt x="1103" y="29"/>
                    <a:pt x="1103" y="29"/>
                    <a:pt x="1103" y="29"/>
                  </a:cubicBezTo>
                  <a:cubicBezTo>
                    <a:pt x="1071" y="39"/>
                    <a:pt x="1071" y="39"/>
                    <a:pt x="1071" y="39"/>
                  </a:cubicBezTo>
                  <a:cubicBezTo>
                    <a:pt x="1070" y="40"/>
                    <a:pt x="1070" y="40"/>
                    <a:pt x="1070" y="40"/>
                  </a:cubicBezTo>
                  <a:cubicBezTo>
                    <a:pt x="1070" y="72"/>
                    <a:pt x="1070" y="72"/>
                    <a:pt x="1070" y="72"/>
                  </a:cubicBezTo>
                  <a:cubicBezTo>
                    <a:pt x="1019" y="72"/>
                    <a:pt x="1019" y="72"/>
                    <a:pt x="1019" y="72"/>
                  </a:cubicBezTo>
                  <a:cubicBezTo>
                    <a:pt x="1019" y="54"/>
                    <a:pt x="1019" y="54"/>
                    <a:pt x="1019" y="54"/>
                  </a:cubicBezTo>
                  <a:cubicBezTo>
                    <a:pt x="1019" y="46"/>
                    <a:pt x="1021" y="39"/>
                    <a:pt x="1025" y="35"/>
                  </a:cubicBezTo>
                  <a:cubicBezTo>
                    <a:pt x="1028" y="30"/>
                    <a:pt x="1034" y="28"/>
                    <a:pt x="1040" y="28"/>
                  </a:cubicBezTo>
                  <a:cubicBezTo>
                    <a:pt x="1045" y="28"/>
                    <a:pt x="1050" y="29"/>
                    <a:pt x="1055" y="32"/>
                  </a:cubicBezTo>
                  <a:cubicBezTo>
                    <a:pt x="1057" y="32"/>
                    <a:pt x="1057" y="32"/>
                    <a:pt x="1057" y="32"/>
                  </a:cubicBezTo>
                  <a:cubicBezTo>
                    <a:pt x="1057" y="3"/>
                    <a:pt x="1057" y="3"/>
                    <a:pt x="1057" y="3"/>
                  </a:cubicBezTo>
                  <a:cubicBezTo>
                    <a:pt x="1056" y="3"/>
                    <a:pt x="1056" y="3"/>
                    <a:pt x="1056" y="3"/>
                  </a:cubicBezTo>
                  <a:cubicBezTo>
                    <a:pt x="1051" y="1"/>
                    <a:pt x="1045" y="0"/>
                    <a:pt x="1037" y="0"/>
                  </a:cubicBezTo>
                  <a:cubicBezTo>
                    <a:pt x="1027" y="0"/>
                    <a:pt x="1018" y="3"/>
                    <a:pt x="1010" y="7"/>
                  </a:cubicBezTo>
                  <a:cubicBezTo>
                    <a:pt x="1002" y="11"/>
                    <a:pt x="996" y="17"/>
                    <a:pt x="991" y="25"/>
                  </a:cubicBezTo>
                  <a:cubicBezTo>
                    <a:pt x="987" y="33"/>
                    <a:pt x="985" y="42"/>
                    <a:pt x="985" y="52"/>
                  </a:cubicBezTo>
                  <a:cubicBezTo>
                    <a:pt x="985" y="72"/>
                    <a:pt x="985" y="72"/>
                    <a:pt x="985" y="72"/>
                  </a:cubicBezTo>
                  <a:cubicBezTo>
                    <a:pt x="961" y="72"/>
                    <a:pt x="961" y="72"/>
                    <a:pt x="961" y="72"/>
                  </a:cubicBezTo>
                  <a:cubicBezTo>
                    <a:pt x="961" y="100"/>
                    <a:pt x="961" y="100"/>
                    <a:pt x="961" y="100"/>
                  </a:cubicBezTo>
                  <a:cubicBezTo>
                    <a:pt x="985" y="100"/>
                    <a:pt x="985" y="100"/>
                    <a:pt x="985" y="100"/>
                  </a:cubicBezTo>
                  <a:cubicBezTo>
                    <a:pt x="985" y="217"/>
                    <a:pt x="985" y="217"/>
                    <a:pt x="985" y="217"/>
                  </a:cubicBezTo>
                  <a:cubicBezTo>
                    <a:pt x="1019" y="217"/>
                    <a:pt x="1019" y="217"/>
                    <a:pt x="1019" y="217"/>
                  </a:cubicBezTo>
                  <a:cubicBezTo>
                    <a:pt x="1019" y="100"/>
                    <a:pt x="1019" y="100"/>
                    <a:pt x="1019" y="100"/>
                  </a:cubicBezTo>
                  <a:cubicBezTo>
                    <a:pt x="1070" y="100"/>
                    <a:pt x="1070" y="100"/>
                    <a:pt x="1070" y="100"/>
                  </a:cubicBezTo>
                  <a:cubicBezTo>
                    <a:pt x="1070" y="174"/>
                    <a:pt x="1070" y="174"/>
                    <a:pt x="1070" y="174"/>
                  </a:cubicBezTo>
                  <a:cubicBezTo>
                    <a:pt x="1070" y="205"/>
                    <a:pt x="1084" y="220"/>
                    <a:pt x="1113" y="220"/>
                  </a:cubicBezTo>
                  <a:cubicBezTo>
                    <a:pt x="1118" y="220"/>
                    <a:pt x="1122" y="220"/>
                    <a:pt x="1127" y="219"/>
                  </a:cubicBezTo>
                  <a:cubicBezTo>
                    <a:pt x="1133" y="217"/>
                    <a:pt x="1136" y="216"/>
                    <a:pt x="1138" y="215"/>
                  </a:cubicBezTo>
                  <a:cubicBezTo>
                    <a:pt x="1139" y="215"/>
                    <a:pt x="1139" y="215"/>
                    <a:pt x="1139" y="215"/>
                  </a:cubicBezTo>
                  <a:cubicBezTo>
                    <a:pt x="1139" y="187"/>
                    <a:pt x="1139" y="187"/>
                    <a:pt x="1139" y="187"/>
                  </a:cubicBezTo>
                  <a:cubicBezTo>
                    <a:pt x="1137" y="188"/>
                    <a:pt x="1137" y="188"/>
                    <a:pt x="1137" y="188"/>
                  </a:cubicBezTo>
                  <a:cubicBezTo>
                    <a:pt x="1135" y="189"/>
                    <a:pt x="1133" y="190"/>
                    <a:pt x="1130" y="191"/>
                  </a:cubicBezTo>
                  <a:cubicBezTo>
                    <a:pt x="1127" y="192"/>
                    <a:pt x="1125" y="192"/>
                    <a:pt x="1123" y="192"/>
                  </a:cubicBezTo>
                  <a:cubicBezTo>
                    <a:pt x="1117" y="192"/>
                    <a:pt x="1112" y="190"/>
                    <a:pt x="1109" y="187"/>
                  </a:cubicBezTo>
                  <a:cubicBezTo>
                    <a:pt x="1106" y="183"/>
                    <a:pt x="1104" y="177"/>
                    <a:pt x="1104" y="168"/>
                  </a:cubicBezTo>
                  <a:cubicBezTo>
                    <a:pt x="1104" y="100"/>
                    <a:pt x="1104" y="100"/>
                    <a:pt x="1104" y="100"/>
                  </a:cubicBezTo>
                  <a:lnTo>
                    <a:pt x="1139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8823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1337368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>
            <a:sp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3268474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1914370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2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959926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994670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-color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816850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89335521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09973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10058401" cy="794064"/>
          </a:xfrm>
          <a:noFill/>
        </p:spPr>
        <p:txBody>
          <a:bodyPr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6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89760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09973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lang="en-US" sz="7200" b="0" kern="1200" cap="none" spc="-100" baseline="0" dirty="0">
                <a:ln w="3175"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2025825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728849011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68934554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908698505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3266291156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-50 Right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41426"/>
            <a:ext cx="5486399" cy="2012859"/>
          </a:xfrm>
        </p:spPr>
        <p:txBody>
          <a:bodyPr>
            <a:spAutoFit/>
          </a:bodyPr>
          <a:lstStyle>
            <a:lvl1pPr>
              <a:defRPr sz="66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50/50 photo layout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ltGray">
          <a:xfrm>
            <a:off x="6219825" y="0"/>
            <a:ext cx="6216650" cy="6992587"/>
          </a:xfr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366974557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1556723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567534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985228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0159915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2390786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62453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8" y="6294476"/>
            <a:ext cx="11887199" cy="40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46304" rIns="182880" bIns="146304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</a:t>
            </a:r>
            <a:r>
              <a:rPr lang="en-US" sz="700" baseline="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 </a:t>
            </a:r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Microsoft Corporation. All rights reserved. 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59230" y="3145040"/>
            <a:ext cx="3288506" cy="70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3980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96964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st level colo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>
            <a:spAutoFit/>
          </a:bodyPr>
          <a:lstStyle>
            <a:lvl1pPr>
              <a:defRPr sz="36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2994197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025170"/>
          </a:xfrm>
        </p:spPr>
        <p:txBody>
          <a:bodyPr>
            <a:spAutoFit/>
          </a:bodyPr>
          <a:lstStyle>
            <a:lvl1pPr>
              <a:defRPr sz="36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319683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2-color Non-bulle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6836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6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6836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6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53403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6836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6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6836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6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83987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 1st level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2849"/>
            <a:ext cx="5486399" cy="2425279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37130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44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39.xml"/><Relationship Id="rId2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33.xml"/><Relationship Id="rId19" Type="http://schemas.openxmlformats.org/officeDocument/2006/relationships/slideLayout" Target="../slideLayouts/slideLayout42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Relationship Id="rId2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092881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5"/>
          <a:stretch>
            <a:fillRect/>
          </a:stretch>
        </p:blipFill>
        <p:spPr>
          <a:xfrm rot="5400000">
            <a:off x="9393899" y="3050513"/>
            <a:ext cx="6995160" cy="89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270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0" r:id="rId1"/>
    <p:sldLayoutId id="2147484167" r:id="rId2"/>
    <p:sldLayoutId id="2147484087" r:id="rId3"/>
    <p:sldLayoutId id="2147484098" r:id="rId4"/>
    <p:sldLayoutId id="2147484107" r:id="rId5"/>
    <p:sldLayoutId id="2147484086" r:id="rId6"/>
    <p:sldLayoutId id="2147484099" r:id="rId7"/>
    <p:sldLayoutId id="2147484100" r:id="rId8"/>
    <p:sldLayoutId id="2147484106" r:id="rId9"/>
    <p:sldLayoutId id="2147484089" r:id="rId10"/>
    <p:sldLayoutId id="2147484092" r:id="rId11"/>
    <p:sldLayoutId id="2147484105" r:id="rId12"/>
    <p:sldLayoutId id="2147484182" r:id="rId13"/>
    <p:sldLayoutId id="2147484130" r:id="rId14"/>
    <p:sldLayoutId id="2147484101" r:id="rId15"/>
    <p:sldLayoutId id="2147484102" r:id="rId16"/>
    <p:sldLayoutId id="2147484093" r:id="rId17"/>
    <p:sldLayoutId id="2147484127" r:id="rId18"/>
    <p:sldLayoutId id="2147484128" r:id="rId19"/>
    <p:sldLayoutId id="2147484129" r:id="rId20"/>
    <p:sldLayoutId id="2147484094" r:id="rId21"/>
    <p:sldLayoutId id="2147484195" r:id="rId22"/>
    <p:sldLayoutId id="2147484096" r:id="rId23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42900" marR="0" indent="-3429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4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84200" marR="0" indent="-2413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01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287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573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092881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3"/>
          <a:stretch>
            <a:fillRect/>
          </a:stretch>
        </p:blipFill>
        <p:spPr>
          <a:xfrm rot="5400000">
            <a:off x="9393899" y="3050513"/>
            <a:ext cx="6995160" cy="89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4276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66" r:id="rId1"/>
    <p:sldLayoutId id="2147484236" r:id="rId2"/>
    <p:sldLayoutId id="2147484240" r:id="rId3"/>
    <p:sldLayoutId id="2147484241" r:id="rId4"/>
    <p:sldLayoutId id="2147484244" r:id="rId5"/>
    <p:sldLayoutId id="2147484245" r:id="rId6"/>
    <p:sldLayoutId id="2147484247" r:id="rId7"/>
    <p:sldLayoutId id="2147484249" r:id="rId8"/>
    <p:sldLayoutId id="2147484250" r:id="rId9"/>
    <p:sldLayoutId id="2147484264" r:id="rId10"/>
    <p:sldLayoutId id="2147484251" r:id="rId11"/>
    <p:sldLayoutId id="2147484252" r:id="rId12"/>
    <p:sldLayoutId id="2147484253" r:id="rId13"/>
    <p:sldLayoutId id="2147484254" r:id="rId14"/>
    <p:sldLayoutId id="2147484256" r:id="rId15"/>
    <p:sldLayoutId id="2147484257" r:id="rId16"/>
    <p:sldLayoutId id="2147484258" r:id="rId17"/>
    <p:sldLayoutId id="2147484259" r:id="rId18"/>
    <p:sldLayoutId id="2147484260" r:id="rId19"/>
    <p:sldLayoutId id="2147484261" r:id="rId20"/>
    <p:sldLayoutId id="2147484263" r:id="rId21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42900" marR="0" indent="-3429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4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84200" marR="0" indent="-2413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01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287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573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4800" dirty="0"/>
            </a:br>
            <a:r>
              <a:rPr lang="en-US" sz="4800" dirty="0"/>
              <a:t>TypeScript in Practice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73050" y="4862328"/>
            <a:ext cx="6402388" cy="1652773"/>
          </a:xfrm>
        </p:spPr>
        <p:txBody>
          <a:bodyPr/>
          <a:lstStyle/>
          <a:p>
            <a:r>
              <a:rPr lang="en-US" sz="2800" dirty="0"/>
              <a:t>Bryan Hughes, Ph.D.</a:t>
            </a:r>
          </a:p>
          <a:p>
            <a:r>
              <a:rPr lang="en-US" sz="2800" dirty="0"/>
              <a:t>Technical Evangelist at Microsoft</a:t>
            </a:r>
          </a:p>
          <a:p>
            <a:r>
              <a:rPr lang="en-US" sz="2800" dirty="0"/>
              <a:t>@</a:t>
            </a:r>
            <a:r>
              <a:rPr lang="en-US" sz="2800" dirty="0" err="1"/>
              <a:t>nebrius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049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2827">
        <p:fade/>
      </p:transition>
    </mc:Choice>
    <mc:Fallback xmlns="">
      <p:transition spd="med" advTm="22827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1902059"/>
          </a:xfrm>
        </p:spPr>
        <p:txBody>
          <a:bodyPr/>
          <a:lstStyle/>
          <a:p>
            <a:r>
              <a:rPr lang="en-US" dirty="0"/>
              <a:t>Reduces typos</a:t>
            </a:r>
          </a:p>
          <a:p>
            <a:r>
              <a:rPr lang="en-US" dirty="0"/>
              <a:t>Reduces refactoring mistakes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Safety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A3A145-4450-4B50-B7C5-61C5CBCD1A64}"/>
              </a:ext>
            </a:extLst>
          </p:cNvPr>
          <p:cNvSpPr txBox="1"/>
          <p:nvPr/>
        </p:nvSpPr>
        <p:spPr>
          <a:xfrm>
            <a:off x="10790237" y="6385319"/>
            <a:ext cx="1666162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@</a:t>
            </a:r>
            <a:r>
              <a:rPr lang="en-US" sz="2400" dirty="0" err="1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nebrius</a:t>
            </a:r>
            <a:endParaRPr lang="en-US" sz="24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037180610"/>
      </p:ext>
    </p:extLst>
  </p:cSld>
  <p:clrMapOvr>
    <a:masterClrMapping/>
  </p:clrMapOvr>
  <p:transition advTm="88114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Refactoring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870607" y="3139523"/>
            <a:ext cx="697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➡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749" y="2217116"/>
            <a:ext cx="2971800" cy="2552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292" y="2217116"/>
            <a:ext cx="2971800" cy="25527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6BF7650-376B-4504-A8AD-BC9DC4330C8B}"/>
              </a:ext>
            </a:extLst>
          </p:cNvPr>
          <p:cNvSpPr txBox="1"/>
          <p:nvPr/>
        </p:nvSpPr>
        <p:spPr>
          <a:xfrm>
            <a:off x="10790237" y="6385319"/>
            <a:ext cx="1666162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@</a:t>
            </a:r>
            <a:r>
              <a:rPr lang="en-US" sz="2400" dirty="0" err="1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nebrius</a:t>
            </a:r>
            <a:endParaRPr lang="en-US" sz="24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299106499"/>
      </p:ext>
    </p:extLst>
  </p:cSld>
  <p:clrMapOvr>
    <a:masterClrMapping/>
  </p:clrMapOvr>
  <p:transition advTm="62599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511457"/>
          </a:xfrm>
        </p:spPr>
        <p:txBody>
          <a:bodyPr/>
          <a:lstStyle/>
          <a:p>
            <a:r>
              <a:rPr lang="en-US" dirty="0"/>
              <a:t>Larger teams</a:t>
            </a:r>
          </a:p>
          <a:p>
            <a:r>
              <a:rPr lang="en-US" dirty="0"/>
              <a:t>Larger projects</a:t>
            </a:r>
          </a:p>
          <a:p>
            <a:r>
              <a:rPr lang="en-US" dirty="0"/>
              <a:t>People coming from Java/C#/C++/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Ideal Use Cases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7011E7-FBCE-4764-A345-B42130370AED}"/>
              </a:ext>
            </a:extLst>
          </p:cNvPr>
          <p:cNvSpPr txBox="1"/>
          <p:nvPr/>
        </p:nvSpPr>
        <p:spPr>
          <a:xfrm>
            <a:off x="10790237" y="6385319"/>
            <a:ext cx="1666162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@</a:t>
            </a:r>
            <a:r>
              <a:rPr lang="en-US" sz="2400" dirty="0" err="1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nebrius</a:t>
            </a:r>
            <a:endParaRPr lang="en-US" sz="24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375424287"/>
      </p:ext>
    </p:extLst>
  </p:cSld>
  <p:clrMapOvr>
    <a:masterClrMapping/>
  </p:clrMapOvr>
  <p:transition advTm="159726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the Type System</a:t>
            </a:r>
          </a:p>
        </p:txBody>
      </p:sp>
    </p:spTree>
    <p:extLst>
      <p:ext uri="{BB962C8B-B14F-4D97-AF65-F5344CB8AC3E}">
        <p14:creationId xmlns:p14="http://schemas.microsoft.com/office/powerpoint/2010/main" val="1467302936"/>
      </p:ext>
    </p:extLst>
  </p:cSld>
  <p:clrMapOvr>
    <a:masterClrMapping/>
  </p:clrMapOvr>
  <p:transition advTm="12052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511457"/>
          </a:xfrm>
        </p:spPr>
        <p:txBody>
          <a:bodyPr/>
          <a:lstStyle/>
          <a:p>
            <a:r>
              <a:rPr lang="en-US" dirty="0"/>
              <a:t>undefined, number, string, </a:t>
            </a:r>
            <a:r>
              <a:rPr lang="en-US" dirty="0" err="1"/>
              <a:t>boolean</a:t>
            </a:r>
            <a:r>
              <a:rPr lang="en-US" dirty="0"/>
              <a:t>, object, function, symbol</a:t>
            </a:r>
          </a:p>
          <a:p>
            <a:r>
              <a:rPr lang="en-US" dirty="0"/>
              <a:t>No </a:t>
            </a:r>
            <a:r>
              <a:rPr lang="en-US" dirty="0" err="1"/>
              <a:t>int</a:t>
            </a:r>
            <a:r>
              <a:rPr lang="en-US" dirty="0"/>
              <a:t>, double, or other non-native JS types</a:t>
            </a:r>
          </a:p>
          <a:p>
            <a:r>
              <a:rPr lang="en-US" dirty="0"/>
              <a:t>Classes are standard JS prototypal classes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Native JavaScript Types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DF438F-223E-4BF2-BA69-AB517954B20C}"/>
              </a:ext>
            </a:extLst>
          </p:cNvPr>
          <p:cNvSpPr txBox="1"/>
          <p:nvPr/>
        </p:nvSpPr>
        <p:spPr>
          <a:xfrm>
            <a:off x="10790237" y="6385319"/>
            <a:ext cx="1666162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@</a:t>
            </a:r>
            <a:r>
              <a:rPr lang="en-US" sz="2400" dirty="0" err="1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nebrius</a:t>
            </a:r>
            <a:endParaRPr lang="en-US" sz="24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068838560"/>
      </p:ext>
    </p:extLst>
  </p:cSld>
  <p:clrMapOvr>
    <a:masterClrMapping/>
  </p:clrMapOvr>
  <p:transition advTm="65560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1902059"/>
          </a:xfrm>
        </p:spPr>
        <p:txBody>
          <a:bodyPr/>
          <a:lstStyle/>
          <a:p>
            <a:r>
              <a:rPr lang="en-US" dirty="0"/>
              <a:t>Vanilla JavaScript is also TypeScript</a:t>
            </a:r>
          </a:p>
          <a:p>
            <a:r>
              <a:rPr lang="en-US" dirty="0"/>
              <a:t>Non-</a:t>
            </a:r>
            <a:r>
              <a:rPr lang="en-US" dirty="0" err="1"/>
              <a:t>inferrable</a:t>
            </a:r>
            <a:r>
              <a:rPr lang="en-US" dirty="0"/>
              <a:t> types are typed as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any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Opt-in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A6BB13-89CE-47EC-B022-EE17C433FD7A}"/>
              </a:ext>
            </a:extLst>
          </p:cNvPr>
          <p:cNvSpPr txBox="1"/>
          <p:nvPr/>
        </p:nvSpPr>
        <p:spPr>
          <a:xfrm>
            <a:off x="10790237" y="6385319"/>
            <a:ext cx="1666162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@</a:t>
            </a:r>
            <a:r>
              <a:rPr lang="en-US" sz="2400" dirty="0" err="1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nebrius</a:t>
            </a:r>
            <a:endParaRPr lang="en-US" sz="24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014297014"/>
      </p:ext>
    </p:extLst>
  </p:cSld>
  <p:clrMapOvr>
    <a:masterClrMapping/>
  </p:clrMapOvr>
  <p:transition advTm="36412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4616648"/>
          </a:xfrm>
        </p:spPr>
        <p:txBody>
          <a:bodyPr/>
          <a:lstStyle/>
          <a:p>
            <a:r>
              <a:rPr lang="en-US" dirty="0"/>
              <a:t>Types are inferred when possible</a:t>
            </a: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</a:t>
            </a: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dirty="0" err="1">
                <a:latin typeface="Menlo" charset="0"/>
                <a:ea typeface="Menlo" charset="0"/>
                <a:cs typeface="Menlo" charset="0"/>
              </a:rPr>
              <a:t>const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x = 10;</a:t>
            </a:r>
            <a:br>
              <a:rPr lang="en-US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</a:t>
            </a:r>
            <a:br>
              <a:rPr lang="en-US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dirty="0"/>
              <a:t>becomes</a:t>
            </a:r>
            <a:br>
              <a:rPr lang="en-US" dirty="0"/>
            </a:b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dirty="0" err="1">
                <a:latin typeface="Menlo" charset="0"/>
                <a:ea typeface="Menlo" charset="0"/>
                <a:cs typeface="Menlo" charset="0"/>
              </a:rPr>
              <a:t>const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x: number = 10;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Inferred Types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3777FC-CF13-478A-BA3C-4C2458CD9CF3}"/>
              </a:ext>
            </a:extLst>
          </p:cNvPr>
          <p:cNvSpPr txBox="1"/>
          <p:nvPr/>
        </p:nvSpPr>
        <p:spPr>
          <a:xfrm>
            <a:off x="10790237" y="6385319"/>
            <a:ext cx="1666162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@</a:t>
            </a:r>
            <a:r>
              <a:rPr lang="en-US" sz="2400" dirty="0" err="1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nebrius</a:t>
            </a:r>
            <a:endParaRPr lang="en-US" sz="24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602714239"/>
      </p:ext>
    </p:extLst>
  </p:cSld>
  <p:clrMapOvr>
    <a:masterClrMapping/>
  </p:clrMapOvr>
  <p:transition advTm="50352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Non-TypeScript Modules</a:t>
            </a:r>
          </a:p>
        </p:txBody>
      </p:sp>
    </p:spTree>
    <p:extLst>
      <p:ext uri="{BB962C8B-B14F-4D97-AF65-F5344CB8AC3E}">
        <p14:creationId xmlns:p14="http://schemas.microsoft.com/office/powerpoint/2010/main" val="1386213878"/>
      </p:ext>
    </p:extLst>
  </p:cSld>
  <p:clrMapOvr>
    <a:masterClrMapping/>
  </p:clrMapOvr>
  <p:transition advTm="13490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917722"/>
          </a:xfrm>
        </p:spPr>
        <p:txBody>
          <a:bodyPr/>
          <a:lstStyle/>
          <a:p>
            <a:r>
              <a:rPr lang="en-US" dirty="0"/>
              <a:t>Statically-typed interface for external dynamic code</a:t>
            </a:r>
          </a:p>
          <a:p>
            <a:r>
              <a:rPr lang="en-US" dirty="0"/>
              <a:t>Declarations without implementations</a:t>
            </a:r>
          </a:p>
          <a:p>
            <a:pPr lvl="1"/>
            <a:r>
              <a:rPr lang="en-US" dirty="0"/>
              <a:t>Like C++ header files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.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d.ts</a:t>
            </a:r>
            <a:r>
              <a:rPr lang="en-US" dirty="0"/>
              <a:t> extension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TypeScript Definition Files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6940B5-C591-40C2-B2F5-5CEDDFBDF0D7}"/>
              </a:ext>
            </a:extLst>
          </p:cNvPr>
          <p:cNvSpPr txBox="1"/>
          <p:nvPr/>
        </p:nvSpPr>
        <p:spPr>
          <a:xfrm>
            <a:off x="10790237" y="6385319"/>
            <a:ext cx="1666162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@</a:t>
            </a:r>
            <a:r>
              <a:rPr lang="en-US" sz="2400" dirty="0" err="1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nebrius</a:t>
            </a:r>
            <a:endParaRPr lang="en-US" sz="24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970136893"/>
      </p:ext>
    </p:extLst>
  </p:cSld>
  <p:clrMapOvr>
    <a:masterClrMapping/>
  </p:clrMapOvr>
  <p:transition advTm="53316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.</a:t>
            </a:r>
            <a:r>
              <a:rPr lang="en-US" dirty="0" err="1"/>
              <a:t>d.ts</a:t>
            </a:r>
            <a:r>
              <a:rPr lang="en-US" dirty="0"/>
              <a:t> file example</a:t>
            </a:r>
          </a:p>
        </p:txBody>
      </p:sp>
      <p:sp>
        <p:nvSpPr>
          <p:cNvPr id="4" name="Rectangle 3"/>
          <p:cNvSpPr/>
          <p:nvPr/>
        </p:nvSpPr>
        <p:spPr>
          <a:xfrm>
            <a:off x="411479" y="1600200"/>
            <a:ext cx="836660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Menlo" charset="0"/>
              </a:rPr>
              <a:t>declare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Menlo" charset="0"/>
              </a:rPr>
              <a:t>module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>
                <a:solidFill>
                  <a:srgbClr val="A31515"/>
                </a:solidFill>
                <a:latin typeface="Menlo" charset="0"/>
              </a:rPr>
              <a:t>"planet"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{</a:t>
            </a:r>
          </a:p>
          <a:p>
            <a:br>
              <a:rPr lang="en-US" sz="2000" dirty="0">
                <a:solidFill>
                  <a:srgbClr val="000000"/>
                </a:solidFill>
                <a:latin typeface="Menlo" charset="0"/>
              </a:rPr>
            </a:b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 </a:t>
            </a:r>
            <a:r>
              <a:rPr lang="en-US" sz="2000" dirty="0">
                <a:solidFill>
                  <a:srgbClr val="AF00DB"/>
                </a:solidFill>
                <a:latin typeface="Menlo" charset="0"/>
              </a:rPr>
              <a:t>export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Menlo" charset="0"/>
              </a:rPr>
              <a:t>function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>
                <a:solidFill>
                  <a:srgbClr val="795E26"/>
                </a:solidFill>
                <a:latin typeface="Menlo" charset="0"/>
              </a:rPr>
              <a:t>visit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(): </a:t>
            </a:r>
            <a:r>
              <a:rPr lang="en-US" sz="2000" dirty="0">
                <a:solidFill>
                  <a:srgbClr val="267F99"/>
                </a:solidFill>
                <a:latin typeface="Menlo" charset="0"/>
              </a:rPr>
              <a:t>void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br>
              <a:rPr lang="en-US" sz="2000" dirty="0">
                <a:solidFill>
                  <a:srgbClr val="000000"/>
                </a:solidFill>
                <a:latin typeface="Menlo" charset="0"/>
              </a:rPr>
            </a:b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 </a:t>
            </a:r>
            <a:r>
              <a:rPr lang="en-US" sz="2000" dirty="0">
                <a:solidFill>
                  <a:srgbClr val="AF00DB"/>
                </a:solidFill>
                <a:latin typeface="Menlo" charset="0"/>
              </a:rPr>
              <a:t>export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Menlo" charset="0"/>
              </a:rPr>
              <a:t>function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 err="1">
                <a:solidFill>
                  <a:srgbClr val="795E26"/>
                </a:solidFill>
                <a:latin typeface="Menlo" charset="0"/>
              </a:rPr>
              <a:t>getCities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(): </a:t>
            </a:r>
            <a:r>
              <a:rPr lang="en-US" sz="2000" dirty="0">
                <a:solidFill>
                  <a:srgbClr val="267F99"/>
                </a:solidFill>
                <a:latin typeface="Menlo" charset="0"/>
              </a:rPr>
              <a:t>City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[];</a:t>
            </a:r>
          </a:p>
          <a:p>
            <a:br>
              <a:rPr lang="en-US" sz="2000" dirty="0">
                <a:solidFill>
                  <a:srgbClr val="000000"/>
                </a:solidFill>
                <a:latin typeface="Menlo" charset="0"/>
              </a:rPr>
            </a:b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 </a:t>
            </a:r>
            <a:r>
              <a:rPr lang="en-US" sz="2000" dirty="0">
                <a:solidFill>
                  <a:srgbClr val="AF00DB"/>
                </a:solidFill>
                <a:latin typeface="Menlo" charset="0"/>
              </a:rPr>
              <a:t>export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Menlo" charset="0"/>
              </a:rPr>
              <a:t>interface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>
                <a:solidFill>
                  <a:srgbClr val="267F99"/>
                </a:solidFill>
                <a:latin typeface="Menlo" charset="0"/>
              </a:rPr>
              <a:t>City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{</a:t>
            </a:r>
          </a:p>
          <a:p>
            <a:r>
              <a:rPr lang="en-US" sz="2000" dirty="0">
                <a:solidFill>
                  <a:srgbClr val="001080"/>
                </a:solidFill>
                <a:latin typeface="Menlo" charset="0"/>
              </a:rPr>
              <a:t>    population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sz="2000" dirty="0">
                <a:solidFill>
                  <a:srgbClr val="267F99"/>
                </a:solidFill>
                <a:latin typeface="Menlo" charset="0"/>
              </a:rPr>
              <a:t>number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r>
              <a:rPr lang="en-US" sz="2000" dirty="0">
                <a:solidFill>
                  <a:srgbClr val="001080"/>
                </a:solidFill>
                <a:latin typeface="Menlo" charset="0"/>
              </a:rPr>
              <a:t>    founded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sz="2000" dirty="0">
                <a:solidFill>
                  <a:srgbClr val="267F99"/>
                </a:solidFill>
                <a:latin typeface="Menlo" charset="0"/>
              </a:rPr>
              <a:t>Date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r>
              <a:rPr lang="en-US" sz="2000" dirty="0">
                <a:solidFill>
                  <a:srgbClr val="000000"/>
                </a:solidFill>
                <a:latin typeface="Menlo" charset="0"/>
              </a:rPr>
              <a:t>  }</a:t>
            </a:r>
          </a:p>
          <a:p>
            <a:r>
              <a:rPr lang="en-US" sz="2000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br>
              <a:rPr lang="en-US" sz="2000" dirty="0">
                <a:solidFill>
                  <a:srgbClr val="000000"/>
                </a:solidFill>
                <a:latin typeface="Menlo" charset="0"/>
              </a:rPr>
            </a:br>
            <a:endParaRPr lang="en-US" sz="2000" b="0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7DC136-3069-444A-AD36-96596D4B34F6}"/>
              </a:ext>
            </a:extLst>
          </p:cNvPr>
          <p:cNvSpPr txBox="1"/>
          <p:nvPr/>
        </p:nvSpPr>
        <p:spPr>
          <a:xfrm>
            <a:off x="10790237" y="6385319"/>
            <a:ext cx="1666162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2060"/>
                </a:solidFill>
              </a:rPr>
              <a:t>@</a:t>
            </a:r>
            <a:r>
              <a:rPr lang="en-US" sz="2400" dirty="0" err="1">
                <a:solidFill>
                  <a:srgbClr val="002060"/>
                </a:solidFill>
              </a:rPr>
              <a:t>nebrius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445979"/>
      </p:ext>
    </p:extLst>
  </p:cSld>
  <p:clrMapOvr>
    <a:masterClrMapping/>
  </p:clrMapOvr>
  <p:transition advTm="30646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TypeScript?</a:t>
            </a:r>
          </a:p>
        </p:txBody>
      </p:sp>
    </p:spTree>
    <p:extLst>
      <p:ext uri="{BB962C8B-B14F-4D97-AF65-F5344CB8AC3E}">
        <p14:creationId xmlns:p14="http://schemas.microsoft.com/office/powerpoint/2010/main" val="924753787"/>
      </p:ext>
    </p:extLst>
  </p:cSld>
  <p:clrMapOvr>
    <a:masterClrMapping/>
  </p:clrMapOvr>
  <p:transition advTm="10708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1902059"/>
          </a:xfrm>
        </p:spPr>
        <p:txBody>
          <a:bodyPr/>
          <a:lstStyle/>
          <a:p>
            <a:r>
              <a:rPr lang="en-US" dirty="0" err="1"/>
              <a:t>Typings</a:t>
            </a:r>
            <a:r>
              <a:rPr lang="en-US" dirty="0"/>
              <a:t> files published to npm under the @types scope</a:t>
            </a:r>
          </a:p>
          <a:p>
            <a:r>
              <a:rPr lang="en-US" dirty="0"/>
              <a:t>Most common npm modules have type definitions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Type Definition Files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858456-036A-49CB-BF77-242A8AA7F3DB}"/>
              </a:ext>
            </a:extLst>
          </p:cNvPr>
          <p:cNvSpPr txBox="1"/>
          <p:nvPr/>
        </p:nvSpPr>
        <p:spPr>
          <a:xfrm>
            <a:off x="10790237" y="6385319"/>
            <a:ext cx="1666162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@</a:t>
            </a:r>
            <a:r>
              <a:rPr lang="en-US" sz="2400" dirty="0" err="1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nebrius</a:t>
            </a:r>
            <a:endParaRPr lang="en-US" sz="24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641296313"/>
      </p:ext>
    </p:extLst>
  </p:cSld>
  <p:clrMapOvr>
    <a:masterClrMapping/>
  </p:clrMapOvr>
  <p:transition advTm="37644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Types Usage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320" y="1600200"/>
            <a:ext cx="8777287" cy="469359"/>
          </a:xfrm>
        </p:spPr>
        <p:txBody>
          <a:bodyPr/>
          <a:lstStyle/>
          <a:p>
            <a:r>
              <a:rPr lang="en-US" sz="2000" dirty="0"/>
              <a:t>$ npm install --save-dev @types/express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59D8E7-FE65-46D1-A133-A74A59D19E58}"/>
              </a:ext>
            </a:extLst>
          </p:cNvPr>
          <p:cNvSpPr txBox="1"/>
          <p:nvPr/>
        </p:nvSpPr>
        <p:spPr>
          <a:xfrm>
            <a:off x="10790237" y="6385319"/>
            <a:ext cx="1666162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2060"/>
                </a:solidFill>
              </a:rPr>
              <a:t>@</a:t>
            </a:r>
            <a:r>
              <a:rPr lang="en-US" sz="2400" dirty="0" err="1">
                <a:solidFill>
                  <a:srgbClr val="002060"/>
                </a:solidFill>
              </a:rPr>
              <a:t>nebrius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456168"/>
      </p:ext>
    </p:extLst>
  </p:cSld>
  <p:clrMapOvr>
    <a:masterClrMapping/>
  </p:clrMapOvr>
  <p:transition advTm="17973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TypeScript with </a:t>
            </a:r>
            <a:r>
              <a:rPr lang="en-US" dirty="0" err="1"/>
              <a:t>Node.js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336749"/>
      </p:ext>
    </p:extLst>
  </p:cSld>
  <p:clrMapOvr>
    <a:masterClrMapping/>
  </p:clrMapOvr>
  <p:transition advTm="12348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</a:t>
            </a:r>
          </a:p>
        </p:txBody>
      </p:sp>
      <p:sp>
        <p:nvSpPr>
          <p:cNvPr id="4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71683" y="1600200"/>
            <a:ext cx="11798650" cy="932563"/>
          </a:xfrm>
        </p:spPr>
        <p:txBody>
          <a:bodyPr/>
          <a:lstStyle/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$ npm install --save-dev typescript @types/node</a:t>
            </a:r>
          </a:p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$ 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npx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tsc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--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init</a:t>
            </a:r>
            <a:endParaRPr lang="en-US" sz="24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6737BA-2E12-4673-91D5-11E8776EAFAA}"/>
              </a:ext>
            </a:extLst>
          </p:cNvPr>
          <p:cNvSpPr txBox="1"/>
          <p:nvPr/>
        </p:nvSpPr>
        <p:spPr>
          <a:xfrm>
            <a:off x="10790237" y="6385319"/>
            <a:ext cx="1666162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2060"/>
                </a:solidFill>
              </a:rPr>
              <a:t>@</a:t>
            </a:r>
            <a:r>
              <a:rPr lang="en-US" sz="2400" dirty="0" err="1">
                <a:solidFill>
                  <a:srgbClr val="002060"/>
                </a:solidFill>
              </a:rPr>
              <a:t>nebrius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77370"/>
      </p:ext>
    </p:extLst>
  </p:cSld>
  <p:clrMapOvr>
    <a:masterClrMapping/>
  </p:clrMapOvr>
  <p:transition advTm="83797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 with </a:t>
            </a:r>
            <a:r>
              <a:rPr lang="en-US" dirty="0" err="1"/>
              <a:t>tsconfig.json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6247" y="1516062"/>
            <a:ext cx="118979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Menlo" charset="0"/>
              </a:rPr>
              <a:t>{</a:t>
            </a:r>
          </a:p>
          <a:p>
            <a:r>
              <a:rPr lang="en-US" sz="2400" dirty="0">
                <a:solidFill>
                  <a:srgbClr val="0451A5"/>
                </a:solidFill>
                <a:latin typeface="Menlo" charset="0"/>
              </a:rPr>
              <a:t>  "</a:t>
            </a:r>
            <a:r>
              <a:rPr lang="en-US" sz="2400" dirty="0" err="1">
                <a:solidFill>
                  <a:srgbClr val="0451A5"/>
                </a:solidFill>
                <a:latin typeface="Menlo" charset="0"/>
              </a:rPr>
              <a:t>compilerOptions</a:t>
            </a:r>
            <a:r>
              <a:rPr lang="en-US" sz="2400" dirty="0">
                <a:solidFill>
                  <a:srgbClr val="0451A5"/>
                </a:solidFill>
                <a:latin typeface="Menlo" charset="0"/>
              </a:rPr>
              <a:t>"</a:t>
            </a:r>
            <a:r>
              <a:rPr lang="en-US" sz="2400" dirty="0">
                <a:solidFill>
                  <a:srgbClr val="000000"/>
                </a:solidFill>
                <a:latin typeface="Menlo" charset="0"/>
              </a:rPr>
              <a:t>: {</a:t>
            </a:r>
          </a:p>
          <a:p>
            <a:r>
              <a:rPr lang="en-US" sz="2400" dirty="0">
                <a:solidFill>
                  <a:srgbClr val="0451A5"/>
                </a:solidFill>
                <a:latin typeface="Menlo" charset="0"/>
              </a:rPr>
              <a:t>    "target"</a:t>
            </a:r>
            <a:r>
              <a:rPr lang="en-US" sz="2400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sz="2400" dirty="0">
                <a:solidFill>
                  <a:srgbClr val="A31515"/>
                </a:solidFill>
                <a:latin typeface="Menlo" charset="0"/>
              </a:rPr>
              <a:t>"es2015"</a:t>
            </a:r>
            <a:r>
              <a:rPr lang="en-US" sz="2400" dirty="0">
                <a:solidFill>
                  <a:srgbClr val="000000"/>
                </a:solidFill>
                <a:latin typeface="Menlo" charset="0"/>
              </a:rPr>
              <a:t>,</a:t>
            </a:r>
          </a:p>
          <a:p>
            <a:r>
              <a:rPr lang="en-US" sz="2400" dirty="0">
                <a:solidFill>
                  <a:srgbClr val="0451A5"/>
                </a:solidFill>
                <a:latin typeface="Menlo" charset="0"/>
              </a:rPr>
              <a:t>    "module"</a:t>
            </a:r>
            <a:r>
              <a:rPr lang="en-US" sz="2400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sz="2400" dirty="0">
                <a:solidFill>
                  <a:srgbClr val="A31515"/>
                </a:solidFill>
                <a:latin typeface="Menlo" charset="0"/>
              </a:rPr>
              <a:t>"</a:t>
            </a:r>
            <a:r>
              <a:rPr lang="en-US" sz="2400" dirty="0" err="1">
                <a:solidFill>
                  <a:srgbClr val="A31515"/>
                </a:solidFill>
                <a:latin typeface="Menlo" charset="0"/>
              </a:rPr>
              <a:t>commonjs</a:t>
            </a:r>
            <a:r>
              <a:rPr lang="en-US" sz="2400" dirty="0">
                <a:solidFill>
                  <a:srgbClr val="A31515"/>
                </a:solidFill>
                <a:latin typeface="Menlo" charset="0"/>
              </a:rPr>
              <a:t>"</a:t>
            </a:r>
            <a:r>
              <a:rPr lang="en-US" sz="2400" dirty="0">
                <a:solidFill>
                  <a:srgbClr val="000000"/>
                </a:solidFill>
                <a:latin typeface="Menlo" charset="0"/>
              </a:rPr>
              <a:t>,</a:t>
            </a:r>
          </a:p>
          <a:p>
            <a:r>
              <a:rPr lang="en-US" sz="2400" dirty="0">
                <a:solidFill>
                  <a:srgbClr val="0451A5"/>
                </a:solidFill>
                <a:latin typeface="Menlo" charset="0"/>
              </a:rPr>
              <a:t>    "strict"</a:t>
            </a:r>
            <a:r>
              <a:rPr lang="en-US" sz="2400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sz="2400" dirty="0">
                <a:solidFill>
                  <a:srgbClr val="0000FF"/>
                </a:solidFill>
                <a:latin typeface="Menlo" charset="0"/>
              </a:rPr>
              <a:t>true</a:t>
            </a:r>
            <a:r>
              <a:rPr lang="en-US" sz="2400" dirty="0">
                <a:solidFill>
                  <a:srgbClr val="000000"/>
                </a:solidFill>
                <a:latin typeface="Menlo" charset="0"/>
              </a:rPr>
              <a:t>,</a:t>
            </a:r>
          </a:p>
          <a:p>
            <a:r>
              <a:rPr lang="en-US" sz="2400" dirty="0">
                <a:solidFill>
                  <a:srgbClr val="0451A5"/>
                </a:solidFill>
                <a:latin typeface="Menlo" charset="0"/>
              </a:rPr>
              <a:t>    "</a:t>
            </a:r>
            <a:r>
              <a:rPr lang="en-US" sz="2400" dirty="0" err="1">
                <a:solidFill>
                  <a:srgbClr val="0451A5"/>
                </a:solidFill>
                <a:latin typeface="Menlo" charset="0"/>
              </a:rPr>
              <a:t>rootDir</a:t>
            </a:r>
            <a:r>
              <a:rPr lang="en-US" sz="2400" dirty="0">
                <a:solidFill>
                  <a:srgbClr val="0451A5"/>
                </a:solidFill>
                <a:latin typeface="Menlo" charset="0"/>
              </a:rPr>
              <a:t>"</a:t>
            </a:r>
            <a:r>
              <a:rPr lang="en-US" sz="2400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sz="2400" dirty="0">
                <a:solidFill>
                  <a:srgbClr val="A31515"/>
                </a:solidFill>
                <a:latin typeface="Menlo" charset="0"/>
              </a:rPr>
              <a:t>"</a:t>
            </a:r>
            <a:r>
              <a:rPr lang="en-US" sz="2400" dirty="0" err="1">
                <a:solidFill>
                  <a:srgbClr val="A31515"/>
                </a:solidFill>
                <a:latin typeface="Menlo" charset="0"/>
              </a:rPr>
              <a:t>src</a:t>
            </a:r>
            <a:r>
              <a:rPr lang="en-US" sz="2400" dirty="0">
                <a:solidFill>
                  <a:srgbClr val="A31515"/>
                </a:solidFill>
                <a:latin typeface="Menlo" charset="0"/>
              </a:rPr>
              <a:t>"</a:t>
            </a:r>
            <a:r>
              <a:rPr lang="en-US" sz="2400" dirty="0">
                <a:solidFill>
                  <a:srgbClr val="000000"/>
                </a:solidFill>
                <a:latin typeface="Menlo" charset="0"/>
              </a:rPr>
              <a:t>,</a:t>
            </a:r>
          </a:p>
          <a:p>
            <a:r>
              <a:rPr lang="en-US" sz="2400" dirty="0">
                <a:solidFill>
                  <a:srgbClr val="000000"/>
                </a:solidFill>
                <a:latin typeface="Menlo" charset="0"/>
              </a:rPr>
              <a:t>    </a:t>
            </a:r>
            <a:r>
              <a:rPr lang="en-US" sz="2400" dirty="0">
                <a:solidFill>
                  <a:srgbClr val="0451A5"/>
                </a:solidFill>
                <a:latin typeface="Menlo" charset="0"/>
              </a:rPr>
              <a:t>"</a:t>
            </a:r>
            <a:r>
              <a:rPr lang="en-US" sz="2400" dirty="0" err="1">
                <a:solidFill>
                  <a:srgbClr val="0451A5"/>
                </a:solidFill>
                <a:latin typeface="Menlo" charset="0"/>
              </a:rPr>
              <a:t>outDir</a:t>
            </a:r>
            <a:r>
              <a:rPr lang="en-US" sz="2400" dirty="0">
                <a:solidFill>
                  <a:srgbClr val="0451A5"/>
                </a:solidFill>
                <a:latin typeface="Menlo" charset="0"/>
              </a:rPr>
              <a:t>"</a:t>
            </a:r>
            <a:r>
              <a:rPr lang="en-US" sz="2400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sz="2400" dirty="0">
                <a:solidFill>
                  <a:srgbClr val="A31515"/>
                </a:solidFill>
                <a:latin typeface="Menlo" charset="0"/>
              </a:rPr>
              <a:t>"</a:t>
            </a:r>
            <a:r>
              <a:rPr lang="en-US" sz="2400" dirty="0" err="1">
                <a:solidFill>
                  <a:srgbClr val="A31515"/>
                </a:solidFill>
                <a:latin typeface="Menlo" charset="0"/>
              </a:rPr>
              <a:t>dist</a:t>
            </a:r>
            <a:r>
              <a:rPr lang="en-US" sz="2400" dirty="0">
                <a:solidFill>
                  <a:srgbClr val="A31515"/>
                </a:solidFill>
                <a:latin typeface="Menlo" charset="0"/>
              </a:rPr>
              <a:t>"</a:t>
            </a:r>
            <a:r>
              <a:rPr lang="en-US" sz="2400" dirty="0">
                <a:solidFill>
                  <a:srgbClr val="000000"/>
                </a:solidFill>
                <a:latin typeface="Menlo" charset="0"/>
              </a:rPr>
              <a:t>,</a:t>
            </a:r>
          </a:p>
          <a:p>
            <a:r>
              <a:rPr lang="en-US" sz="2400" dirty="0">
                <a:solidFill>
                  <a:srgbClr val="0451A5"/>
                </a:solidFill>
                <a:latin typeface="Menlo" charset="0"/>
              </a:rPr>
              <a:t>    "</a:t>
            </a:r>
            <a:r>
              <a:rPr lang="en-US" sz="2400" dirty="0" err="1">
                <a:solidFill>
                  <a:srgbClr val="0451A5"/>
                </a:solidFill>
                <a:latin typeface="Menlo" charset="0"/>
              </a:rPr>
              <a:t>sourceMap</a:t>
            </a:r>
            <a:r>
              <a:rPr lang="en-US" sz="2400" dirty="0">
                <a:solidFill>
                  <a:srgbClr val="0451A5"/>
                </a:solidFill>
                <a:latin typeface="Menlo" charset="0"/>
              </a:rPr>
              <a:t>"</a:t>
            </a:r>
            <a:r>
              <a:rPr lang="en-US" sz="2400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sz="2400" dirty="0">
                <a:solidFill>
                  <a:srgbClr val="0000FF"/>
                </a:solidFill>
                <a:latin typeface="Menlo" charset="0"/>
              </a:rPr>
              <a:t>true</a:t>
            </a:r>
            <a:endParaRPr lang="en-US" sz="2400" dirty="0">
              <a:solidFill>
                <a:srgbClr val="000000"/>
              </a:solidFill>
              <a:latin typeface="Menlo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Menlo" charset="0"/>
              </a:rPr>
              <a:t>  },</a:t>
            </a:r>
          </a:p>
          <a:p>
            <a:r>
              <a:rPr lang="en-US" sz="2400" dirty="0">
                <a:solidFill>
                  <a:srgbClr val="0451A5"/>
                </a:solidFill>
                <a:latin typeface="Menlo" charset="0"/>
              </a:rPr>
              <a:t>  "include"</a:t>
            </a:r>
            <a:r>
              <a:rPr lang="en-US" sz="2400" dirty="0">
                <a:solidFill>
                  <a:srgbClr val="000000"/>
                </a:solidFill>
                <a:latin typeface="Menlo" charset="0"/>
              </a:rPr>
              <a:t>: [</a:t>
            </a:r>
          </a:p>
          <a:p>
            <a:r>
              <a:rPr lang="en-US" sz="2400" dirty="0">
                <a:solidFill>
                  <a:srgbClr val="A31515"/>
                </a:solidFill>
                <a:latin typeface="Menlo" charset="0"/>
              </a:rPr>
              <a:t>    "</a:t>
            </a:r>
            <a:r>
              <a:rPr lang="en-US" sz="2400" dirty="0" err="1">
                <a:solidFill>
                  <a:srgbClr val="A31515"/>
                </a:solidFill>
                <a:latin typeface="Menlo" charset="0"/>
              </a:rPr>
              <a:t>src</a:t>
            </a:r>
            <a:r>
              <a:rPr lang="en-US" sz="2400" dirty="0">
                <a:solidFill>
                  <a:srgbClr val="A31515"/>
                </a:solidFill>
                <a:latin typeface="Menlo" charset="0"/>
              </a:rPr>
              <a:t>/**/*.</a:t>
            </a:r>
            <a:r>
              <a:rPr lang="en-US" sz="2400" dirty="0" err="1">
                <a:solidFill>
                  <a:srgbClr val="A31515"/>
                </a:solidFill>
                <a:latin typeface="Menlo" charset="0"/>
              </a:rPr>
              <a:t>ts</a:t>
            </a:r>
            <a:r>
              <a:rPr lang="en-US" sz="2400" dirty="0">
                <a:solidFill>
                  <a:srgbClr val="A31515"/>
                </a:solidFill>
                <a:latin typeface="Menlo" charset="0"/>
              </a:rPr>
              <a:t>"</a:t>
            </a:r>
            <a:endParaRPr lang="en-US" sz="2400" dirty="0">
              <a:solidFill>
                <a:srgbClr val="000000"/>
              </a:solidFill>
              <a:latin typeface="Menlo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Menlo" charset="0"/>
              </a:rPr>
              <a:t>  ] </a:t>
            </a:r>
          </a:p>
          <a:p>
            <a:r>
              <a:rPr lang="en-US" sz="2400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br>
              <a:rPr lang="en-US" sz="2400" dirty="0">
                <a:solidFill>
                  <a:srgbClr val="000000"/>
                </a:solidFill>
                <a:latin typeface="Menlo" charset="0"/>
              </a:rPr>
            </a:br>
            <a:endParaRPr lang="en-US" sz="2400" b="0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B86857-749A-4C8E-B777-300EB958D0A7}"/>
              </a:ext>
            </a:extLst>
          </p:cNvPr>
          <p:cNvSpPr txBox="1"/>
          <p:nvPr/>
        </p:nvSpPr>
        <p:spPr>
          <a:xfrm>
            <a:off x="10790237" y="6385319"/>
            <a:ext cx="1666162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2060"/>
                </a:solidFill>
              </a:rPr>
              <a:t>@</a:t>
            </a:r>
            <a:r>
              <a:rPr lang="en-US" sz="2400" dirty="0" err="1">
                <a:solidFill>
                  <a:srgbClr val="002060"/>
                </a:solidFill>
              </a:rPr>
              <a:t>nebrius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71804"/>
      </p:ext>
    </p:extLst>
  </p:cSld>
  <p:clrMapOvr>
    <a:masterClrMapping/>
  </p:clrMapOvr>
  <p:transition advTm="45849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Linter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638" y="1600200"/>
            <a:ext cx="8777287" cy="1329595"/>
          </a:xfrm>
        </p:spPr>
        <p:txBody>
          <a:bodyPr/>
          <a:lstStyle/>
          <a:p>
            <a:r>
              <a:rPr lang="en-US" sz="2400" dirty="0"/>
              <a:t>$ npm install --save-dev </a:t>
            </a:r>
            <a:r>
              <a:rPr lang="en-US" sz="2400" dirty="0" err="1"/>
              <a:t>tslint</a:t>
            </a:r>
            <a:endParaRPr lang="en-US" sz="2400" dirty="0"/>
          </a:p>
          <a:p>
            <a:r>
              <a:rPr lang="en-US" sz="2400" dirty="0"/>
              <a:t>$ </a:t>
            </a:r>
            <a:r>
              <a:rPr lang="en-US" sz="2400" dirty="0" err="1"/>
              <a:t>npx</a:t>
            </a:r>
            <a:r>
              <a:rPr lang="en-US" sz="2400" dirty="0"/>
              <a:t> </a:t>
            </a:r>
            <a:r>
              <a:rPr lang="en-US" sz="2400" dirty="0" err="1"/>
              <a:t>tslint</a:t>
            </a:r>
            <a:r>
              <a:rPr lang="en-US" sz="2400" dirty="0"/>
              <a:t> 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--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init</a:t>
            </a:r>
            <a:endParaRPr lang="en-US" sz="2400" dirty="0">
              <a:latin typeface="Consolas" charset="0"/>
              <a:ea typeface="Consolas" charset="0"/>
              <a:cs typeface="Consolas" charset="0"/>
            </a:endParaRPr>
          </a:p>
          <a:p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A7B347-594D-4603-81C1-05540830331A}"/>
              </a:ext>
            </a:extLst>
          </p:cNvPr>
          <p:cNvSpPr txBox="1"/>
          <p:nvPr/>
        </p:nvSpPr>
        <p:spPr>
          <a:xfrm>
            <a:off x="10790237" y="6385319"/>
            <a:ext cx="1666162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2060"/>
                </a:solidFill>
              </a:rPr>
              <a:t>@</a:t>
            </a:r>
            <a:r>
              <a:rPr lang="en-US" sz="2400" dirty="0" err="1">
                <a:solidFill>
                  <a:srgbClr val="002060"/>
                </a:solidFill>
              </a:rPr>
              <a:t>nebrius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592349"/>
      </p:ext>
    </p:extLst>
  </p:cSld>
  <p:clrMapOvr>
    <a:masterClrMapping/>
  </p:clrMapOvr>
  <p:transition advTm="23459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 with </a:t>
            </a:r>
            <a:r>
              <a:rPr lang="en-US" dirty="0" err="1"/>
              <a:t>tslint.json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639" y="1516062"/>
            <a:ext cx="118895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Menlo" charset="0"/>
              </a:rPr>
              <a:t>{</a:t>
            </a:r>
          </a:p>
          <a:p>
            <a:r>
              <a:rPr lang="en-US" sz="2400" dirty="0">
                <a:solidFill>
                  <a:srgbClr val="0451A5"/>
                </a:solidFill>
                <a:latin typeface="Menlo" charset="0"/>
              </a:rPr>
              <a:t>  "</a:t>
            </a:r>
            <a:r>
              <a:rPr lang="en-US" sz="2400" dirty="0" err="1">
                <a:solidFill>
                  <a:srgbClr val="0451A5"/>
                </a:solidFill>
                <a:latin typeface="Menlo" charset="0"/>
              </a:rPr>
              <a:t>defaultSeverity</a:t>
            </a:r>
            <a:r>
              <a:rPr lang="en-US" sz="2400" dirty="0">
                <a:solidFill>
                  <a:srgbClr val="0451A5"/>
                </a:solidFill>
                <a:latin typeface="Menlo" charset="0"/>
              </a:rPr>
              <a:t>"</a:t>
            </a:r>
            <a:r>
              <a:rPr lang="en-US" sz="2400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sz="2400" dirty="0">
                <a:solidFill>
                  <a:srgbClr val="A31515"/>
                </a:solidFill>
                <a:latin typeface="Menlo" charset="0"/>
              </a:rPr>
              <a:t>"error"</a:t>
            </a:r>
            <a:r>
              <a:rPr lang="en-US" sz="2400" dirty="0">
                <a:solidFill>
                  <a:srgbClr val="000000"/>
                </a:solidFill>
                <a:latin typeface="Menlo" charset="0"/>
              </a:rPr>
              <a:t>,</a:t>
            </a:r>
          </a:p>
          <a:p>
            <a:r>
              <a:rPr lang="en-US" sz="2400" dirty="0">
                <a:solidFill>
                  <a:srgbClr val="0451A5"/>
                </a:solidFill>
                <a:latin typeface="Menlo" charset="0"/>
              </a:rPr>
              <a:t>  "extends"</a:t>
            </a:r>
            <a:r>
              <a:rPr lang="en-US" sz="2400" dirty="0">
                <a:solidFill>
                  <a:srgbClr val="000000"/>
                </a:solidFill>
                <a:latin typeface="Menlo" charset="0"/>
              </a:rPr>
              <a:t>: [</a:t>
            </a:r>
          </a:p>
          <a:p>
            <a:r>
              <a:rPr lang="en-US" sz="2400" dirty="0">
                <a:solidFill>
                  <a:srgbClr val="A31515"/>
                </a:solidFill>
                <a:latin typeface="Menlo" charset="0"/>
              </a:rPr>
              <a:t>    "</a:t>
            </a:r>
            <a:r>
              <a:rPr lang="en-US" sz="2400" dirty="0" err="1">
                <a:solidFill>
                  <a:srgbClr val="A31515"/>
                </a:solidFill>
                <a:latin typeface="Menlo" charset="0"/>
              </a:rPr>
              <a:t>tslint:recommended</a:t>
            </a:r>
            <a:r>
              <a:rPr lang="en-US" sz="2400" dirty="0">
                <a:solidFill>
                  <a:srgbClr val="A31515"/>
                </a:solidFill>
                <a:latin typeface="Menlo" charset="0"/>
              </a:rPr>
              <a:t>"</a:t>
            </a:r>
            <a:endParaRPr lang="en-US" sz="2400" dirty="0">
              <a:solidFill>
                <a:srgbClr val="000000"/>
              </a:solidFill>
              <a:latin typeface="Menlo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Menlo" charset="0"/>
              </a:rPr>
              <a:t>  ],</a:t>
            </a:r>
          </a:p>
          <a:p>
            <a:r>
              <a:rPr lang="en-US" sz="2400" dirty="0">
                <a:solidFill>
                  <a:srgbClr val="0451A5"/>
                </a:solidFill>
                <a:latin typeface="Menlo" charset="0"/>
              </a:rPr>
              <a:t>  "</a:t>
            </a:r>
            <a:r>
              <a:rPr lang="en-US" sz="2400" dirty="0" err="1">
                <a:solidFill>
                  <a:srgbClr val="0451A5"/>
                </a:solidFill>
                <a:latin typeface="Menlo" charset="0"/>
              </a:rPr>
              <a:t>jsRules</a:t>
            </a:r>
            <a:r>
              <a:rPr lang="en-US" sz="2400" dirty="0">
                <a:solidFill>
                  <a:srgbClr val="0451A5"/>
                </a:solidFill>
                <a:latin typeface="Menlo" charset="0"/>
              </a:rPr>
              <a:t>"</a:t>
            </a:r>
            <a:r>
              <a:rPr lang="en-US" sz="2400" dirty="0">
                <a:solidFill>
                  <a:srgbClr val="000000"/>
                </a:solidFill>
                <a:latin typeface="Menlo" charset="0"/>
              </a:rPr>
              <a:t>: {},</a:t>
            </a:r>
          </a:p>
          <a:p>
            <a:r>
              <a:rPr lang="en-US" sz="2400" dirty="0">
                <a:solidFill>
                  <a:srgbClr val="0451A5"/>
                </a:solidFill>
                <a:latin typeface="Menlo" charset="0"/>
              </a:rPr>
              <a:t>  "rules"</a:t>
            </a:r>
            <a:r>
              <a:rPr lang="en-US" sz="2400" dirty="0">
                <a:solidFill>
                  <a:srgbClr val="000000"/>
                </a:solidFill>
                <a:latin typeface="Menlo" charset="0"/>
              </a:rPr>
              <a:t>: {</a:t>
            </a:r>
          </a:p>
          <a:p>
            <a:r>
              <a:rPr lang="en-US" sz="2400" dirty="0">
                <a:solidFill>
                  <a:srgbClr val="0451A5"/>
                </a:solidFill>
                <a:latin typeface="Menlo" charset="0"/>
              </a:rPr>
              <a:t>    "</a:t>
            </a:r>
            <a:r>
              <a:rPr lang="en-US" sz="2400" dirty="0" err="1">
                <a:solidFill>
                  <a:srgbClr val="0451A5"/>
                </a:solidFill>
                <a:latin typeface="Menlo" charset="0"/>
              </a:rPr>
              <a:t>quotemark</a:t>
            </a:r>
            <a:r>
              <a:rPr lang="en-US" sz="2400" dirty="0">
                <a:solidFill>
                  <a:srgbClr val="0451A5"/>
                </a:solidFill>
                <a:latin typeface="Menlo" charset="0"/>
              </a:rPr>
              <a:t>"</a:t>
            </a:r>
            <a:r>
              <a:rPr lang="en-US" sz="2400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sz="2400" dirty="0">
                <a:solidFill>
                  <a:srgbClr val="A31515"/>
                </a:solidFill>
                <a:latin typeface="Menlo" charset="0"/>
              </a:rPr>
              <a:t>"single"</a:t>
            </a:r>
            <a:r>
              <a:rPr lang="en-US" sz="2400" dirty="0">
                <a:solidFill>
                  <a:srgbClr val="000000"/>
                </a:solidFill>
                <a:latin typeface="Menlo" charset="0"/>
              </a:rPr>
              <a:t>,</a:t>
            </a:r>
          </a:p>
          <a:p>
            <a:r>
              <a:rPr lang="en-US" sz="2400" dirty="0">
                <a:solidFill>
                  <a:srgbClr val="0451A5"/>
                </a:solidFill>
                <a:latin typeface="Menlo" charset="0"/>
              </a:rPr>
              <a:t>    "semicolon"</a:t>
            </a:r>
            <a:r>
              <a:rPr lang="en-US" sz="2400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sz="2400" dirty="0">
                <a:solidFill>
                  <a:srgbClr val="A31515"/>
                </a:solidFill>
                <a:latin typeface="Menlo" charset="0"/>
              </a:rPr>
              <a:t>"always"</a:t>
            </a:r>
            <a:r>
              <a:rPr lang="en-US" sz="2400" dirty="0">
                <a:solidFill>
                  <a:srgbClr val="000000"/>
                </a:solidFill>
                <a:latin typeface="Menlo" charset="0"/>
              </a:rPr>
              <a:t>,</a:t>
            </a:r>
          </a:p>
          <a:p>
            <a:r>
              <a:rPr lang="en-US" sz="2400" dirty="0">
                <a:solidFill>
                  <a:srgbClr val="0451A5"/>
                </a:solidFill>
                <a:latin typeface="Menlo" charset="0"/>
              </a:rPr>
              <a:t>    "trailing-comma"</a:t>
            </a:r>
            <a:r>
              <a:rPr lang="en-US" sz="2400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sz="2400" dirty="0">
                <a:solidFill>
                  <a:srgbClr val="A31515"/>
                </a:solidFill>
                <a:latin typeface="Menlo" charset="0"/>
              </a:rPr>
              <a:t>"never"</a:t>
            </a:r>
            <a:endParaRPr lang="en-US" sz="2400" dirty="0">
              <a:solidFill>
                <a:srgbClr val="000000"/>
              </a:solidFill>
              <a:latin typeface="Menlo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Menlo" charset="0"/>
              </a:rPr>
              <a:t>  },</a:t>
            </a:r>
          </a:p>
          <a:p>
            <a:r>
              <a:rPr lang="en-US" sz="2400" dirty="0">
                <a:solidFill>
                  <a:srgbClr val="0451A5"/>
                </a:solidFill>
                <a:latin typeface="Menlo" charset="0"/>
              </a:rPr>
              <a:t>  "</a:t>
            </a:r>
            <a:r>
              <a:rPr lang="en-US" sz="2400" dirty="0" err="1">
                <a:solidFill>
                  <a:srgbClr val="0451A5"/>
                </a:solidFill>
                <a:latin typeface="Menlo" charset="0"/>
              </a:rPr>
              <a:t>rulesDirectory</a:t>
            </a:r>
            <a:r>
              <a:rPr lang="en-US" sz="2400" dirty="0">
                <a:solidFill>
                  <a:srgbClr val="0451A5"/>
                </a:solidFill>
                <a:latin typeface="Menlo" charset="0"/>
              </a:rPr>
              <a:t>"</a:t>
            </a:r>
            <a:r>
              <a:rPr lang="en-US" sz="2400" dirty="0">
                <a:solidFill>
                  <a:srgbClr val="000000"/>
                </a:solidFill>
                <a:latin typeface="Menlo" charset="0"/>
              </a:rPr>
              <a:t>: []</a:t>
            </a:r>
          </a:p>
          <a:p>
            <a:r>
              <a:rPr lang="en-US" sz="2400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br>
              <a:rPr lang="en-US" sz="2400" dirty="0">
                <a:solidFill>
                  <a:srgbClr val="000000"/>
                </a:solidFill>
                <a:latin typeface="Menlo" charset="0"/>
              </a:rPr>
            </a:br>
            <a:endParaRPr lang="en-US" sz="2400" b="0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C547F3-A0DE-4D35-BFDD-0078B15C9831}"/>
              </a:ext>
            </a:extLst>
          </p:cNvPr>
          <p:cNvSpPr txBox="1"/>
          <p:nvPr/>
        </p:nvSpPr>
        <p:spPr>
          <a:xfrm>
            <a:off x="10790237" y="6385319"/>
            <a:ext cx="1666162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2060"/>
                </a:solidFill>
              </a:rPr>
              <a:t>@</a:t>
            </a:r>
            <a:r>
              <a:rPr lang="en-US" sz="2400" dirty="0" err="1">
                <a:solidFill>
                  <a:srgbClr val="002060"/>
                </a:solidFill>
              </a:rPr>
              <a:t>nebrius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771946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TypeScript with React</a:t>
            </a:r>
          </a:p>
        </p:txBody>
      </p:sp>
    </p:spTree>
    <p:extLst>
      <p:ext uri="{BB962C8B-B14F-4D97-AF65-F5344CB8AC3E}">
        <p14:creationId xmlns:p14="http://schemas.microsoft.com/office/powerpoint/2010/main" val="346329099"/>
      </p:ext>
    </p:extLst>
  </p:cSld>
  <p:clrMapOvr>
    <a:masterClrMapping/>
  </p:clrMapOvr>
  <p:transition advTm="12348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Declarations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274639" y="1363662"/>
            <a:ext cx="121618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AF00DB"/>
                </a:solidFill>
                <a:latin typeface="Menlo" charset="0"/>
              </a:rPr>
              <a:t>import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{ </a:t>
            </a:r>
            <a:r>
              <a:rPr lang="en-US" sz="2000" dirty="0" err="1">
                <a:solidFill>
                  <a:srgbClr val="001080"/>
                </a:solidFill>
                <a:latin typeface="Menlo" charset="0"/>
              </a:rPr>
              <a:t>ItemView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} </a:t>
            </a:r>
            <a:r>
              <a:rPr lang="en-US" sz="2000" dirty="0">
                <a:solidFill>
                  <a:srgbClr val="AF00DB"/>
                </a:solidFill>
                <a:latin typeface="Menlo" charset="0"/>
              </a:rPr>
              <a:t>from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>
                <a:solidFill>
                  <a:srgbClr val="A31515"/>
                </a:solidFill>
                <a:latin typeface="Menlo" charset="0"/>
              </a:rPr>
              <a:t>'</a:t>
            </a:r>
            <a:r>
              <a:rPr lang="en-US" sz="2000" dirty="0" err="1">
                <a:solidFill>
                  <a:srgbClr val="A31515"/>
                </a:solidFill>
                <a:latin typeface="Menlo" charset="0"/>
              </a:rPr>
              <a:t>ItemView</a:t>
            </a:r>
            <a:r>
              <a:rPr lang="en-US" sz="2000" dirty="0">
                <a:solidFill>
                  <a:srgbClr val="A31515"/>
                </a:solidFill>
                <a:latin typeface="Menlo" charset="0"/>
              </a:rPr>
              <a:t>'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r>
              <a:rPr lang="en-US" sz="2000" dirty="0">
                <a:solidFill>
                  <a:srgbClr val="AF00DB"/>
                </a:solidFill>
                <a:latin typeface="Menlo" charset="0"/>
              </a:rPr>
              <a:t>import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Menlo" charset="0"/>
              </a:rPr>
              <a:t>*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>
                <a:solidFill>
                  <a:srgbClr val="AF00DB"/>
                </a:solidFill>
                <a:latin typeface="Menlo" charset="0"/>
              </a:rPr>
              <a:t>as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>
                <a:solidFill>
                  <a:srgbClr val="001080"/>
                </a:solidFill>
                <a:latin typeface="Menlo" charset="0"/>
              </a:rPr>
              <a:t>React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>
                <a:solidFill>
                  <a:srgbClr val="AF00DB"/>
                </a:solidFill>
                <a:latin typeface="Menlo" charset="0"/>
              </a:rPr>
              <a:t>from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>
                <a:solidFill>
                  <a:srgbClr val="A31515"/>
                </a:solidFill>
                <a:latin typeface="Menlo" charset="0"/>
              </a:rPr>
              <a:t>'react'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br>
              <a:rPr lang="en-US" sz="2000" dirty="0">
                <a:solidFill>
                  <a:srgbClr val="000000"/>
                </a:solidFill>
                <a:latin typeface="Menlo" charset="0"/>
              </a:rPr>
            </a:br>
            <a:r>
              <a:rPr lang="en-US" sz="2000" dirty="0">
                <a:solidFill>
                  <a:srgbClr val="AF00DB"/>
                </a:solidFill>
                <a:latin typeface="Menlo" charset="0"/>
              </a:rPr>
              <a:t>export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Menlo" charset="0"/>
              </a:rPr>
              <a:t>interface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 err="1">
                <a:solidFill>
                  <a:srgbClr val="267F99"/>
                </a:solidFill>
                <a:latin typeface="Menlo" charset="0"/>
              </a:rPr>
              <a:t>IContainerProps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{</a:t>
            </a:r>
          </a:p>
          <a:p>
            <a:r>
              <a:rPr lang="en-US" sz="2000" dirty="0">
                <a:solidFill>
                  <a:srgbClr val="001080"/>
                </a:solidFill>
                <a:latin typeface="Menlo" charset="0"/>
              </a:rPr>
              <a:t>  items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sz="2000" dirty="0">
                <a:solidFill>
                  <a:srgbClr val="267F99"/>
                </a:solidFill>
                <a:latin typeface="Menlo" charset="0"/>
              </a:rPr>
              <a:t>string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[];</a:t>
            </a:r>
          </a:p>
          <a:p>
            <a:r>
              <a:rPr lang="en-US" sz="2000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br>
              <a:rPr lang="en-US" sz="2000" dirty="0">
                <a:solidFill>
                  <a:srgbClr val="000000"/>
                </a:solidFill>
                <a:latin typeface="Menlo" charset="0"/>
              </a:rPr>
            </a:br>
            <a:r>
              <a:rPr lang="en-US" sz="2000" dirty="0">
                <a:solidFill>
                  <a:srgbClr val="AF00DB"/>
                </a:solidFill>
                <a:latin typeface="Menlo" charset="0"/>
              </a:rPr>
              <a:t>export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Menlo" charset="0"/>
              </a:rPr>
              <a:t>class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 err="1">
                <a:solidFill>
                  <a:srgbClr val="267F99"/>
                </a:solidFill>
                <a:latin typeface="Menlo" charset="0"/>
              </a:rPr>
              <a:t>ContainerView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Menlo" charset="0"/>
              </a:rPr>
              <a:t>extends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 err="1">
                <a:solidFill>
                  <a:srgbClr val="267F99"/>
                </a:solidFill>
                <a:latin typeface="Menlo" charset="0"/>
              </a:rPr>
              <a:t>React</a:t>
            </a:r>
            <a:r>
              <a:rPr lang="en-US" sz="2000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sz="2000" dirty="0" err="1">
                <a:solidFill>
                  <a:srgbClr val="267F99"/>
                </a:solidFill>
                <a:latin typeface="Menlo" charset="0"/>
              </a:rPr>
              <a:t>Component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&lt;</a:t>
            </a:r>
            <a:r>
              <a:rPr lang="en-US" sz="2000" dirty="0" err="1">
                <a:solidFill>
                  <a:srgbClr val="267F99"/>
                </a:solidFill>
                <a:latin typeface="Menlo" charset="0"/>
              </a:rPr>
              <a:t>IContainerProps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sz="2000" dirty="0">
                <a:solidFill>
                  <a:srgbClr val="267F99"/>
                </a:solidFill>
                <a:latin typeface="Menlo" charset="0"/>
              </a:rPr>
              <a:t>null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&gt; {</a:t>
            </a:r>
          </a:p>
          <a:p>
            <a:r>
              <a:rPr lang="en-US" sz="2000" dirty="0">
                <a:solidFill>
                  <a:srgbClr val="0000FF"/>
                </a:solidFill>
                <a:latin typeface="Menlo" charset="0"/>
              </a:rPr>
              <a:t>  public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>
                <a:solidFill>
                  <a:srgbClr val="795E26"/>
                </a:solidFill>
                <a:latin typeface="Menlo" charset="0"/>
              </a:rPr>
              <a:t>render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() {</a:t>
            </a:r>
          </a:p>
          <a:p>
            <a:r>
              <a:rPr lang="en-US" sz="2000" dirty="0">
                <a:solidFill>
                  <a:srgbClr val="AF00DB"/>
                </a:solidFill>
                <a:latin typeface="Menlo" charset="0"/>
              </a:rPr>
              <a:t>    return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(</a:t>
            </a:r>
          </a:p>
          <a:p>
            <a:r>
              <a:rPr lang="en-US" sz="2000" dirty="0">
                <a:solidFill>
                  <a:srgbClr val="800000"/>
                </a:solidFill>
                <a:latin typeface="Menlo" charset="0"/>
              </a:rPr>
              <a:t>      &lt;div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Menlo" charset="0"/>
              </a:rPr>
              <a:t>className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=</a:t>
            </a:r>
            <a:r>
              <a:rPr lang="en-US" sz="2000" dirty="0">
                <a:solidFill>
                  <a:srgbClr val="A31515"/>
                </a:solidFill>
                <a:latin typeface="Menlo" charset="0"/>
              </a:rPr>
              <a:t>"container"</a:t>
            </a:r>
            <a:r>
              <a:rPr lang="en-US" sz="2000" dirty="0">
                <a:solidFill>
                  <a:srgbClr val="800000"/>
                </a:solidFill>
                <a:latin typeface="Menlo" charset="0"/>
              </a:rPr>
              <a:t>&gt;</a:t>
            </a:r>
          </a:p>
          <a:p>
            <a:r>
              <a:rPr lang="en-US" sz="2000" dirty="0">
                <a:solidFill>
                  <a:srgbClr val="800000"/>
                </a:solidFill>
                <a:latin typeface="Menlo" charset="0"/>
              </a:rPr>
              <a:t>        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{</a:t>
            </a:r>
            <a:r>
              <a:rPr lang="en-US" sz="2000" dirty="0" err="1">
                <a:solidFill>
                  <a:srgbClr val="0000FF"/>
                </a:solidFill>
                <a:latin typeface="Menlo" charset="0"/>
              </a:rPr>
              <a:t>this</a:t>
            </a:r>
            <a:r>
              <a:rPr lang="en-US" sz="2000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latin typeface="Menlo" charset="0"/>
              </a:rPr>
              <a:t>props</a:t>
            </a:r>
            <a:r>
              <a:rPr lang="en-US" sz="2000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latin typeface="Menlo" charset="0"/>
              </a:rPr>
              <a:t>items</a:t>
            </a:r>
            <a:r>
              <a:rPr lang="en-US" sz="2000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sz="2000" dirty="0" err="1">
                <a:solidFill>
                  <a:srgbClr val="795E26"/>
                </a:solidFill>
                <a:latin typeface="Menlo" charset="0"/>
              </a:rPr>
              <a:t>map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((</a:t>
            </a:r>
            <a:r>
              <a:rPr lang="en-US" sz="2000" dirty="0">
                <a:solidFill>
                  <a:srgbClr val="001080"/>
                </a:solidFill>
                <a:latin typeface="Menlo" charset="0"/>
              </a:rPr>
              <a:t>item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) </a:t>
            </a:r>
            <a:r>
              <a:rPr lang="en-US" sz="2000" dirty="0">
                <a:solidFill>
                  <a:srgbClr val="0000FF"/>
                </a:solidFill>
                <a:latin typeface="Menlo" charset="0"/>
              </a:rPr>
              <a:t>=&gt;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(</a:t>
            </a:r>
            <a:r>
              <a:rPr lang="en-US" sz="2000" dirty="0">
                <a:solidFill>
                  <a:srgbClr val="800000"/>
                </a:solidFill>
                <a:latin typeface="Menlo" charset="0"/>
              </a:rPr>
              <a:t>&lt;</a:t>
            </a:r>
            <a:r>
              <a:rPr lang="en-US" sz="2000" dirty="0" err="1">
                <a:solidFill>
                  <a:srgbClr val="267F99"/>
                </a:solidFill>
                <a:latin typeface="Menlo" charset="0"/>
              </a:rPr>
              <a:t>ItemView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Menlo" charset="0"/>
              </a:rPr>
              <a:t>item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={</a:t>
            </a:r>
            <a:r>
              <a:rPr lang="en-US" sz="2000" dirty="0">
                <a:solidFill>
                  <a:srgbClr val="001080"/>
                </a:solidFill>
                <a:latin typeface="Menlo" charset="0"/>
              </a:rPr>
              <a:t>item}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/</a:t>
            </a:r>
            <a:r>
              <a:rPr lang="en-US" sz="2000" dirty="0">
                <a:solidFill>
                  <a:srgbClr val="800000"/>
                </a:solidFill>
                <a:latin typeface="Menlo" charset="0"/>
              </a:rPr>
              <a:t>&gt;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))}</a:t>
            </a:r>
          </a:p>
          <a:p>
            <a:r>
              <a:rPr lang="en-US" sz="2000" dirty="0">
                <a:solidFill>
                  <a:srgbClr val="800000"/>
                </a:solidFill>
                <a:latin typeface="Menlo" charset="0"/>
              </a:rPr>
              <a:t>      &lt;/div&gt;</a:t>
            </a:r>
          </a:p>
          <a:p>
            <a:r>
              <a:rPr lang="en-US" sz="2000" dirty="0">
                <a:solidFill>
                  <a:srgbClr val="800000"/>
                </a:solidFill>
                <a:latin typeface="Menlo" charset="0"/>
              </a:rPr>
              <a:t>    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);</a:t>
            </a:r>
          </a:p>
          <a:p>
            <a:r>
              <a:rPr lang="en-US" sz="2000" dirty="0">
                <a:solidFill>
                  <a:srgbClr val="000000"/>
                </a:solidFill>
                <a:latin typeface="Menlo" charset="0"/>
              </a:rPr>
              <a:t>  }</a:t>
            </a:r>
          </a:p>
          <a:p>
            <a:r>
              <a:rPr lang="en-US" sz="2000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br>
              <a:rPr lang="en-US" sz="2000" dirty="0">
                <a:solidFill>
                  <a:srgbClr val="000000"/>
                </a:solidFill>
                <a:latin typeface="Menlo" charset="0"/>
              </a:rPr>
            </a:br>
            <a:endParaRPr lang="en-US" sz="2000" b="0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11A2F2-C915-4706-8633-AE1ABDB1984E}"/>
              </a:ext>
            </a:extLst>
          </p:cNvPr>
          <p:cNvSpPr txBox="1"/>
          <p:nvPr/>
        </p:nvSpPr>
        <p:spPr>
          <a:xfrm>
            <a:off x="10790237" y="6385319"/>
            <a:ext cx="1666162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2060"/>
                </a:solidFill>
              </a:rPr>
              <a:t>@</a:t>
            </a:r>
            <a:r>
              <a:rPr lang="en-US" sz="2400" dirty="0" err="1">
                <a:solidFill>
                  <a:srgbClr val="002060"/>
                </a:solidFill>
              </a:rPr>
              <a:t>nebrius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239471"/>
      </p:ext>
    </p:extLst>
  </p:cSld>
  <p:clrMapOvr>
    <a:masterClrMapping/>
  </p:clrMapOvr>
  <p:transition advTm="50870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Build Tools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638" y="1600200"/>
            <a:ext cx="11889565" cy="1735860"/>
          </a:xfrm>
        </p:spPr>
        <p:txBody>
          <a:bodyPr/>
          <a:lstStyle/>
          <a:p>
            <a:r>
              <a:rPr lang="en-US" sz="2400" dirty="0"/>
              <a:t>$ npm install react react-</a:t>
            </a:r>
            <a:r>
              <a:rPr lang="en-US" sz="2400" dirty="0" err="1"/>
              <a:t>dom</a:t>
            </a:r>
            <a:endParaRPr lang="en-US" sz="2400" dirty="0"/>
          </a:p>
          <a:p>
            <a:r>
              <a:rPr lang="en-US" sz="2400" dirty="0"/>
              <a:t>$ npm install --save-dev webpack typescript </a:t>
            </a:r>
            <a:r>
              <a:rPr lang="en-US" sz="2400" dirty="0" err="1"/>
              <a:t>ts</a:t>
            </a:r>
            <a:r>
              <a:rPr lang="en-US" sz="2400" dirty="0"/>
              <a:t>-loader</a:t>
            </a:r>
          </a:p>
          <a:p>
            <a:r>
              <a:rPr lang="en-US" sz="2400" dirty="0"/>
              <a:t>$ </a:t>
            </a:r>
            <a:r>
              <a:rPr lang="en-US" sz="2400" dirty="0" err="1"/>
              <a:t>npm</a:t>
            </a:r>
            <a:r>
              <a:rPr lang="en-US" sz="2400" dirty="0"/>
              <a:t> install --save-dev @types/react @types/react-</a:t>
            </a:r>
            <a:r>
              <a:rPr lang="en-US" sz="2400" dirty="0" err="1"/>
              <a:t>dom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758E4B-C022-4AEC-8603-69211FFF9675}"/>
              </a:ext>
            </a:extLst>
          </p:cNvPr>
          <p:cNvSpPr txBox="1"/>
          <p:nvPr/>
        </p:nvSpPr>
        <p:spPr>
          <a:xfrm>
            <a:off x="10790237" y="6385319"/>
            <a:ext cx="1666162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2060"/>
                </a:solidFill>
              </a:rPr>
              <a:t>@</a:t>
            </a:r>
            <a:r>
              <a:rPr lang="en-US" sz="2400" dirty="0" err="1">
                <a:solidFill>
                  <a:srgbClr val="002060"/>
                </a:solidFill>
              </a:rPr>
              <a:t>nebrius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37388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511457"/>
          </a:xfrm>
        </p:spPr>
        <p:txBody>
          <a:bodyPr/>
          <a:lstStyle/>
          <a:p>
            <a:r>
              <a:rPr lang="en-US" dirty="0"/>
              <a:t>Static Typing</a:t>
            </a:r>
          </a:p>
          <a:p>
            <a:r>
              <a:rPr lang="en-US" dirty="0"/>
              <a:t>Classes and Interfaces</a:t>
            </a:r>
          </a:p>
          <a:p>
            <a:r>
              <a:rPr lang="en-US" dirty="0"/>
              <a:t>Modules</a:t>
            </a:r>
          </a:p>
          <a:p>
            <a:r>
              <a:rPr lang="en-US" dirty="0"/>
              <a:t>Compiles to JavaScript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7C7F54-41F3-4117-B478-04249B2522E1}"/>
              </a:ext>
            </a:extLst>
          </p:cNvPr>
          <p:cNvSpPr txBox="1"/>
          <p:nvPr/>
        </p:nvSpPr>
        <p:spPr>
          <a:xfrm>
            <a:off x="10790237" y="6385319"/>
            <a:ext cx="1666162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@</a:t>
            </a:r>
            <a:r>
              <a:rPr lang="en-US" sz="2400" dirty="0" err="1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nebrius</a:t>
            </a:r>
            <a:endParaRPr lang="en-US" sz="24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80560150"/>
      </p:ext>
    </p:extLst>
  </p:cSld>
  <p:clrMapOvr>
    <a:masterClrMapping/>
  </p:clrMapOvr>
  <p:transition advTm="51922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Webpack</a:t>
            </a:r>
            <a:r>
              <a:rPr lang="en-US" dirty="0"/>
              <a:t> Configuration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74639" y="1439862"/>
            <a:ext cx="1188956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rgbClr val="267F99"/>
                </a:solidFill>
                <a:latin typeface="Menlo" charset="0"/>
              </a:rPr>
              <a:t>module</a:t>
            </a:r>
            <a:r>
              <a:rPr lang="en-US" sz="2000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sz="2000" dirty="0" err="1">
                <a:solidFill>
                  <a:srgbClr val="267F99"/>
                </a:solidFill>
                <a:latin typeface="Menlo" charset="0"/>
              </a:rPr>
              <a:t>exports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= {</a:t>
            </a:r>
            <a:br>
              <a:rPr lang="en-US" sz="2000" dirty="0">
                <a:solidFill>
                  <a:srgbClr val="001080"/>
                </a:solidFill>
                <a:latin typeface="Menlo" charset="0"/>
              </a:rPr>
            </a:br>
            <a:r>
              <a:rPr lang="en-US" sz="2000" dirty="0">
                <a:solidFill>
                  <a:srgbClr val="001080"/>
                </a:solidFill>
                <a:latin typeface="Menlo" charset="0"/>
              </a:rPr>
              <a:t>  entry: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>
                <a:solidFill>
                  <a:srgbClr val="A31515"/>
                </a:solidFill>
                <a:latin typeface="Menlo" charset="0"/>
              </a:rPr>
              <a:t>"./</a:t>
            </a:r>
            <a:r>
              <a:rPr lang="en-US" sz="2000" dirty="0" err="1">
                <a:solidFill>
                  <a:srgbClr val="A31515"/>
                </a:solidFill>
                <a:latin typeface="Menlo" charset="0"/>
              </a:rPr>
              <a:t>src</a:t>
            </a:r>
            <a:r>
              <a:rPr lang="en-US" sz="2000" dirty="0">
                <a:solidFill>
                  <a:srgbClr val="A31515"/>
                </a:solidFill>
                <a:latin typeface="Menlo" charset="0"/>
              </a:rPr>
              <a:t>/</a:t>
            </a:r>
            <a:r>
              <a:rPr lang="en-US" sz="2000" dirty="0" err="1">
                <a:solidFill>
                  <a:srgbClr val="A31515"/>
                </a:solidFill>
                <a:latin typeface="Menlo" charset="0"/>
              </a:rPr>
              <a:t>index.tsx</a:t>
            </a:r>
            <a:r>
              <a:rPr lang="en-US" sz="2000" dirty="0">
                <a:solidFill>
                  <a:srgbClr val="A31515"/>
                </a:solidFill>
                <a:latin typeface="Menlo" charset="0"/>
              </a:rPr>
              <a:t>"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,</a:t>
            </a:r>
          </a:p>
          <a:p>
            <a:br>
              <a:rPr lang="en-US" sz="2000" dirty="0">
                <a:solidFill>
                  <a:srgbClr val="001080"/>
                </a:solidFill>
                <a:latin typeface="Menlo" charset="0"/>
              </a:rPr>
            </a:br>
            <a:r>
              <a:rPr lang="en-US" sz="2000" dirty="0">
                <a:solidFill>
                  <a:srgbClr val="001080"/>
                </a:solidFill>
                <a:latin typeface="Menlo" charset="0"/>
              </a:rPr>
              <a:t>  output: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{</a:t>
            </a:r>
          </a:p>
          <a:p>
            <a:r>
              <a:rPr lang="en-US" sz="2000" dirty="0">
                <a:solidFill>
                  <a:srgbClr val="001080"/>
                </a:solidFill>
                <a:latin typeface="Menlo" charset="0"/>
              </a:rPr>
              <a:t>    filename: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>
                <a:solidFill>
                  <a:srgbClr val="A31515"/>
                </a:solidFill>
                <a:latin typeface="Menlo" charset="0"/>
              </a:rPr>
              <a:t>"</a:t>
            </a:r>
            <a:r>
              <a:rPr lang="en-US" sz="2000" dirty="0" err="1">
                <a:solidFill>
                  <a:srgbClr val="A31515"/>
                </a:solidFill>
                <a:latin typeface="Menlo" charset="0"/>
              </a:rPr>
              <a:t>bundle.js</a:t>
            </a:r>
            <a:r>
              <a:rPr lang="en-US" sz="2000" dirty="0">
                <a:solidFill>
                  <a:srgbClr val="A31515"/>
                </a:solidFill>
                <a:latin typeface="Menlo" charset="0"/>
              </a:rPr>
              <a:t>"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,</a:t>
            </a:r>
          </a:p>
          <a:p>
            <a:r>
              <a:rPr lang="en-US" sz="2000" dirty="0">
                <a:solidFill>
                  <a:srgbClr val="001080"/>
                </a:solidFill>
                <a:latin typeface="Menlo" charset="0"/>
              </a:rPr>
              <a:t>    path: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>
                <a:solidFill>
                  <a:srgbClr val="A31515"/>
                </a:solidFill>
                <a:latin typeface="Menlo" charset="0"/>
              </a:rPr>
              <a:t>"./</a:t>
            </a:r>
            <a:r>
              <a:rPr lang="en-US" sz="2000" dirty="0" err="1">
                <a:solidFill>
                  <a:srgbClr val="A31515"/>
                </a:solidFill>
                <a:latin typeface="Menlo" charset="0"/>
              </a:rPr>
              <a:t>dist</a:t>
            </a:r>
            <a:r>
              <a:rPr lang="en-US" sz="2000" dirty="0">
                <a:solidFill>
                  <a:srgbClr val="A31515"/>
                </a:solidFill>
                <a:latin typeface="Menlo" charset="0"/>
              </a:rPr>
              <a:t>"</a:t>
            </a:r>
            <a:endParaRPr lang="en-US" sz="2000" dirty="0">
              <a:solidFill>
                <a:srgbClr val="000000"/>
              </a:solidFill>
              <a:latin typeface="Menlo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Menlo" charset="0"/>
              </a:rPr>
              <a:t>  },</a:t>
            </a:r>
          </a:p>
          <a:p>
            <a:br>
              <a:rPr lang="en-US" sz="2000" dirty="0">
                <a:solidFill>
                  <a:srgbClr val="000000"/>
                </a:solidFill>
                <a:latin typeface="Menlo" charset="0"/>
              </a:rPr>
            </a:b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 </a:t>
            </a:r>
            <a:r>
              <a:rPr lang="en-US" sz="2000" dirty="0">
                <a:solidFill>
                  <a:srgbClr val="008000"/>
                </a:solidFill>
                <a:latin typeface="Menlo" charset="0"/>
              </a:rPr>
              <a:t>// Enable </a:t>
            </a:r>
            <a:r>
              <a:rPr lang="en-US" sz="2000" dirty="0" err="1">
                <a:solidFill>
                  <a:srgbClr val="008000"/>
                </a:solidFill>
                <a:latin typeface="Menlo" charset="0"/>
              </a:rPr>
              <a:t>sourcemaps</a:t>
            </a:r>
            <a:r>
              <a:rPr lang="en-US" sz="2000" dirty="0">
                <a:solidFill>
                  <a:srgbClr val="008000"/>
                </a:solidFill>
                <a:latin typeface="Menlo" charset="0"/>
              </a:rPr>
              <a:t> for debugging webpack's output.</a:t>
            </a:r>
          </a:p>
          <a:p>
            <a:r>
              <a:rPr lang="en-US" sz="2000" dirty="0">
                <a:solidFill>
                  <a:srgbClr val="008000"/>
                </a:solidFill>
                <a:latin typeface="Menlo" charset="0"/>
              </a:rPr>
              <a:t>  </a:t>
            </a:r>
            <a:r>
              <a:rPr lang="en-US" sz="2000" dirty="0">
                <a:solidFill>
                  <a:srgbClr val="001080"/>
                </a:solidFill>
                <a:latin typeface="Menlo" charset="0"/>
              </a:rPr>
              <a:t>mode: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>
                <a:solidFill>
                  <a:srgbClr val="A31515"/>
                </a:solidFill>
                <a:latin typeface="Menlo" charset="0"/>
              </a:rPr>
              <a:t>"development"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,</a:t>
            </a:r>
          </a:p>
          <a:p>
            <a:r>
              <a:rPr lang="en-US" sz="2000" dirty="0">
                <a:solidFill>
                  <a:srgbClr val="001080"/>
                </a:solidFill>
                <a:latin typeface="Menlo" charset="0"/>
              </a:rPr>
              <a:t>  </a:t>
            </a:r>
            <a:r>
              <a:rPr lang="en-US" sz="2000" dirty="0" err="1">
                <a:solidFill>
                  <a:srgbClr val="001080"/>
                </a:solidFill>
                <a:latin typeface="Menlo" charset="0"/>
              </a:rPr>
              <a:t>devtool</a:t>
            </a:r>
            <a:r>
              <a:rPr lang="en-US" sz="2000" dirty="0">
                <a:solidFill>
                  <a:srgbClr val="001080"/>
                </a:solidFill>
                <a:latin typeface="Menlo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>
                <a:solidFill>
                  <a:srgbClr val="A31515"/>
                </a:solidFill>
                <a:latin typeface="Menlo" charset="0"/>
              </a:rPr>
              <a:t>"inline-source-map"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,</a:t>
            </a:r>
          </a:p>
          <a:p>
            <a:br>
              <a:rPr lang="en-US" sz="2000" dirty="0">
                <a:solidFill>
                  <a:srgbClr val="000000"/>
                </a:solidFill>
                <a:latin typeface="Menlo" charset="0"/>
              </a:rPr>
            </a:b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 </a:t>
            </a:r>
            <a:r>
              <a:rPr lang="en-US" sz="2000" dirty="0">
                <a:solidFill>
                  <a:srgbClr val="001080"/>
                </a:solidFill>
                <a:latin typeface="Menlo" charset="0"/>
              </a:rPr>
              <a:t>resolve: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{</a:t>
            </a:r>
          </a:p>
          <a:p>
            <a:r>
              <a:rPr lang="en-US" sz="2000" dirty="0">
                <a:solidFill>
                  <a:srgbClr val="001080"/>
                </a:solidFill>
                <a:latin typeface="Menlo" charset="0"/>
              </a:rPr>
              <a:t>    extensions: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[</a:t>
            </a:r>
            <a:r>
              <a:rPr lang="en-US" sz="2000" dirty="0">
                <a:solidFill>
                  <a:srgbClr val="A31515"/>
                </a:solidFill>
                <a:latin typeface="Menlo" charset="0"/>
              </a:rPr>
              <a:t>".</a:t>
            </a:r>
            <a:r>
              <a:rPr lang="en-US" sz="2000" dirty="0" err="1">
                <a:solidFill>
                  <a:srgbClr val="A31515"/>
                </a:solidFill>
                <a:latin typeface="Menlo" charset="0"/>
              </a:rPr>
              <a:t>ts</a:t>
            </a:r>
            <a:r>
              <a:rPr lang="en-US" sz="2000" dirty="0">
                <a:solidFill>
                  <a:srgbClr val="A31515"/>
                </a:solidFill>
                <a:latin typeface="Menlo" charset="0"/>
              </a:rPr>
              <a:t>"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sz="2000" dirty="0">
                <a:solidFill>
                  <a:srgbClr val="A31515"/>
                </a:solidFill>
                <a:latin typeface="Menlo" charset="0"/>
              </a:rPr>
              <a:t>".</a:t>
            </a:r>
            <a:r>
              <a:rPr lang="en-US" sz="2000" dirty="0" err="1">
                <a:solidFill>
                  <a:srgbClr val="A31515"/>
                </a:solidFill>
                <a:latin typeface="Menlo" charset="0"/>
              </a:rPr>
              <a:t>tsx</a:t>
            </a:r>
            <a:r>
              <a:rPr lang="en-US" sz="2000" dirty="0">
                <a:solidFill>
                  <a:srgbClr val="A31515"/>
                </a:solidFill>
                <a:latin typeface="Menlo" charset="0"/>
              </a:rPr>
              <a:t>"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sz="2000" dirty="0">
                <a:solidFill>
                  <a:srgbClr val="A31515"/>
                </a:solidFill>
                <a:latin typeface="Menlo" charset="0"/>
              </a:rPr>
              <a:t>".</a:t>
            </a:r>
            <a:r>
              <a:rPr lang="en-US" sz="2000" dirty="0" err="1">
                <a:solidFill>
                  <a:srgbClr val="A31515"/>
                </a:solidFill>
                <a:latin typeface="Menlo" charset="0"/>
              </a:rPr>
              <a:t>js</a:t>
            </a:r>
            <a:r>
              <a:rPr lang="en-US" sz="2000" dirty="0">
                <a:solidFill>
                  <a:srgbClr val="A31515"/>
                </a:solidFill>
                <a:latin typeface="Menlo" charset="0"/>
              </a:rPr>
              <a:t>"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sz="2000" dirty="0">
                <a:solidFill>
                  <a:srgbClr val="A31515"/>
                </a:solidFill>
                <a:latin typeface="Menlo" charset="0"/>
              </a:rPr>
              <a:t>".json"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]</a:t>
            </a:r>
          </a:p>
          <a:p>
            <a:r>
              <a:rPr lang="en-US" sz="2000" dirty="0">
                <a:solidFill>
                  <a:srgbClr val="000000"/>
                </a:solidFill>
                <a:latin typeface="Menlo" charset="0"/>
              </a:rPr>
              <a:t>  },</a:t>
            </a:r>
          </a:p>
          <a:p>
            <a:br>
              <a:rPr lang="en-US" sz="2000" dirty="0">
                <a:solidFill>
                  <a:srgbClr val="000000"/>
                </a:solidFill>
                <a:latin typeface="Menlo" charset="0"/>
              </a:rPr>
            </a:b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 </a:t>
            </a:r>
            <a:r>
              <a:rPr lang="en-US" sz="2000" dirty="0">
                <a:solidFill>
                  <a:srgbClr val="008000"/>
                </a:solidFill>
                <a:latin typeface="Menlo" charset="0"/>
              </a:rPr>
              <a:t>// Continued on next slide</a:t>
            </a:r>
            <a:endParaRPr lang="en-US" sz="2000" b="0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5A14D8-728A-48B6-AFBF-578CA9E5BDFD}"/>
              </a:ext>
            </a:extLst>
          </p:cNvPr>
          <p:cNvSpPr txBox="1"/>
          <p:nvPr/>
        </p:nvSpPr>
        <p:spPr>
          <a:xfrm>
            <a:off x="10790237" y="6385319"/>
            <a:ext cx="1666162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2060"/>
                </a:solidFill>
              </a:rPr>
              <a:t>@</a:t>
            </a:r>
            <a:r>
              <a:rPr lang="en-US" sz="2400" dirty="0" err="1">
                <a:solidFill>
                  <a:srgbClr val="002060"/>
                </a:solidFill>
              </a:rPr>
              <a:t>nebrius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633931"/>
      </p:ext>
    </p:extLst>
  </p:cSld>
  <p:clrMapOvr>
    <a:masterClrMapping/>
  </p:clrMapOvr>
  <p:transition advTm="45849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Webpack</a:t>
            </a:r>
            <a:r>
              <a:rPr lang="en-US" dirty="0"/>
              <a:t> Configuration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74639" y="1439862"/>
            <a:ext cx="118895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Menlo" charset="0"/>
              </a:rPr>
              <a:t>  </a:t>
            </a:r>
            <a:r>
              <a:rPr lang="en-US" sz="2000" dirty="0">
                <a:solidFill>
                  <a:srgbClr val="008000"/>
                </a:solidFill>
                <a:latin typeface="Menlo" charset="0"/>
              </a:rPr>
              <a:t>// Continued from previous slide</a:t>
            </a:r>
            <a:endParaRPr lang="en-US" sz="2000" dirty="0">
              <a:solidFill>
                <a:srgbClr val="000000"/>
              </a:solidFill>
              <a:latin typeface="Menlo" charset="0"/>
            </a:endParaRPr>
          </a:p>
          <a:p>
            <a:r>
              <a:rPr lang="en-US" sz="2000" dirty="0">
                <a:solidFill>
                  <a:srgbClr val="001080"/>
                </a:solidFill>
                <a:latin typeface="Menlo" charset="0"/>
              </a:rPr>
              <a:t>  </a:t>
            </a:r>
            <a:br>
              <a:rPr lang="en-US" sz="2000" dirty="0">
                <a:solidFill>
                  <a:srgbClr val="001080"/>
                </a:solidFill>
                <a:latin typeface="Menlo" charset="0"/>
              </a:rPr>
            </a:br>
            <a:r>
              <a:rPr lang="en-US" sz="2000" dirty="0">
                <a:solidFill>
                  <a:srgbClr val="001080"/>
                </a:solidFill>
                <a:latin typeface="Menlo" charset="0"/>
              </a:rPr>
              <a:t>  module: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{</a:t>
            </a:r>
          </a:p>
          <a:p>
            <a:r>
              <a:rPr lang="en-US" sz="2000" dirty="0">
                <a:solidFill>
                  <a:srgbClr val="001080"/>
                </a:solidFill>
                <a:latin typeface="Menlo" charset="0"/>
              </a:rPr>
              <a:t>    rules: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[</a:t>
            </a:r>
          </a:p>
          <a:p>
            <a:r>
              <a:rPr lang="en-US" sz="2000" dirty="0">
                <a:solidFill>
                  <a:srgbClr val="000000"/>
                </a:solidFill>
                <a:latin typeface="Menlo" charset="0"/>
              </a:rPr>
              <a:t>      {</a:t>
            </a:r>
          </a:p>
          <a:p>
            <a:r>
              <a:rPr lang="en-US" sz="2000" dirty="0">
                <a:solidFill>
                  <a:srgbClr val="000000"/>
                </a:solidFill>
                <a:latin typeface="Menlo" charset="0"/>
              </a:rPr>
              <a:t>        </a:t>
            </a:r>
            <a:r>
              <a:rPr lang="en-US" sz="2000" dirty="0">
                <a:solidFill>
                  <a:srgbClr val="001080"/>
                </a:solidFill>
                <a:latin typeface="Menlo" charset="0"/>
              </a:rPr>
              <a:t>test:</a:t>
            </a:r>
            <a:r>
              <a:rPr lang="en-US" sz="2000" dirty="0">
                <a:solidFill>
                  <a:srgbClr val="811F3F"/>
                </a:solidFill>
                <a:latin typeface="Menlo" charset="0"/>
              </a:rPr>
              <a:t> /\.</a:t>
            </a:r>
            <a:r>
              <a:rPr lang="en-US" sz="2000" dirty="0" err="1">
                <a:solidFill>
                  <a:srgbClr val="811F3F"/>
                </a:solidFill>
                <a:latin typeface="Menlo" charset="0"/>
              </a:rPr>
              <a:t>tsx</a:t>
            </a:r>
            <a:r>
              <a:rPr lang="en-US" sz="2000" dirty="0">
                <a:solidFill>
                  <a:srgbClr val="A31515"/>
                </a:solidFill>
                <a:latin typeface="Menlo" charset="0"/>
              </a:rPr>
              <a:t>?</a:t>
            </a:r>
            <a:r>
              <a:rPr lang="en-US" sz="2000" dirty="0">
                <a:solidFill>
                  <a:srgbClr val="AF00DB"/>
                </a:solidFill>
                <a:latin typeface="Menlo" charset="0"/>
              </a:rPr>
              <a:t>$</a:t>
            </a:r>
            <a:r>
              <a:rPr lang="en-US" sz="2000" dirty="0">
                <a:solidFill>
                  <a:srgbClr val="811F3F"/>
                </a:solidFill>
                <a:latin typeface="Menlo" charset="0"/>
              </a:rPr>
              <a:t>/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,</a:t>
            </a:r>
          </a:p>
          <a:p>
            <a:r>
              <a:rPr lang="en-US" sz="2000" dirty="0">
                <a:solidFill>
                  <a:srgbClr val="000000"/>
                </a:solidFill>
                <a:latin typeface="Menlo" charset="0"/>
              </a:rPr>
              <a:t>        </a:t>
            </a:r>
            <a:r>
              <a:rPr lang="en-US" sz="2000" dirty="0">
                <a:solidFill>
                  <a:srgbClr val="001080"/>
                </a:solidFill>
                <a:latin typeface="Menlo" charset="0"/>
              </a:rPr>
              <a:t>use: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>
                <a:solidFill>
                  <a:srgbClr val="A31515"/>
                </a:solidFill>
                <a:latin typeface="Menlo" charset="0"/>
              </a:rPr>
              <a:t>"</a:t>
            </a:r>
            <a:r>
              <a:rPr lang="en-US" sz="2000" dirty="0" err="1">
                <a:solidFill>
                  <a:srgbClr val="A31515"/>
                </a:solidFill>
                <a:latin typeface="Menlo" charset="0"/>
              </a:rPr>
              <a:t>ts</a:t>
            </a:r>
            <a:r>
              <a:rPr lang="en-US" sz="2000" dirty="0">
                <a:solidFill>
                  <a:srgbClr val="A31515"/>
                </a:solidFill>
                <a:latin typeface="Menlo" charset="0"/>
              </a:rPr>
              <a:t>-loader",</a:t>
            </a:r>
            <a:endParaRPr lang="en-US" sz="2000" dirty="0">
              <a:solidFill>
                <a:srgbClr val="000000"/>
              </a:solidFill>
              <a:latin typeface="Menlo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Menlo" charset="0"/>
              </a:rPr>
              <a:t>        </a:t>
            </a:r>
            <a:r>
              <a:rPr lang="en-US" sz="2000" dirty="0">
                <a:solidFill>
                  <a:srgbClr val="001080"/>
                </a:solidFill>
                <a:latin typeface="Menlo" charset="0"/>
              </a:rPr>
              <a:t>exclude: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>
                <a:solidFill>
                  <a:srgbClr val="811F3F"/>
                </a:solidFill>
                <a:latin typeface="Menlo" charset="0"/>
              </a:rPr>
              <a:t>/</a:t>
            </a:r>
            <a:r>
              <a:rPr lang="en-US" sz="2000" dirty="0" err="1">
                <a:solidFill>
                  <a:srgbClr val="811F3F"/>
                </a:solidFill>
                <a:latin typeface="Menlo" charset="0"/>
              </a:rPr>
              <a:t>node_modules</a:t>
            </a:r>
            <a:r>
              <a:rPr lang="en-US" sz="2000" dirty="0">
                <a:solidFill>
                  <a:srgbClr val="A31515"/>
                </a:solidFill>
                <a:latin typeface="Menlo" charset="0"/>
              </a:rPr>
              <a:t>/</a:t>
            </a:r>
          </a:p>
          <a:p>
            <a:r>
              <a:rPr lang="en-US" sz="2000" dirty="0">
                <a:solidFill>
                  <a:srgbClr val="A31515"/>
                </a:solidFill>
                <a:latin typeface="Menlo" charset="0"/>
              </a:rPr>
              <a:t>      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r>
              <a:rPr lang="en-US" sz="2000" dirty="0">
                <a:solidFill>
                  <a:srgbClr val="000000"/>
                </a:solidFill>
                <a:latin typeface="Menlo" charset="0"/>
              </a:rPr>
              <a:t>    ]</a:t>
            </a:r>
          </a:p>
          <a:p>
            <a:r>
              <a:rPr lang="en-US" sz="2000" dirty="0">
                <a:solidFill>
                  <a:srgbClr val="000000"/>
                </a:solidFill>
                <a:latin typeface="Menlo" charset="0"/>
              </a:rPr>
              <a:t>  }</a:t>
            </a:r>
          </a:p>
          <a:p>
            <a:r>
              <a:rPr lang="en-US" sz="2000" dirty="0">
                <a:solidFill>
                  <a:srgbClr val="000000"/>
                </a:solidFill>
                <a:latin typeface="Menlo" charset="0"/>
              </a:rPr>
              <a:t>};</a:t>
            </a:r>
            <a:endParaRPr lang="en-US" sz="2000" b="0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E7B73F-C4B7-414B-8797-6CE60B5EC57C}"/>
              </a:ext>
            </a:extLst>
          </p:cNvPr>
          <p:cNvSpPr txBox="1"/>
          <p:nvPr/>
        </p:nvSpPr>
        <p:spPr>
          <a:xfrm>
            <a:off x="10790237" y="6385319"/>
            <a:ext cx="1666162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2060"/>
                </a:solidFill>
              </a:rPr>
              <a:t>@</a:t>
            </a:r>
            <a:r>
              <a:rPr lang="en-US" sz="2400" dirty="0" err="1">
                <a:solidFill>
                  <a:srgbClr val="002060"/>
                </a:solidFill>
              </a:rPr>
              <a:t>nebrius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591828"/>
      </p:ext>
    </p:extLst>
  </p:cSld>
  <p:clrMapOvr>
    <a:masterClrMapping/>
  </p:clrMapOvr>
  <p:transition advTm="45849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2917722"/>
          </a:xfrm>
        </p:spPr>
        <p:txBody>
          <a:bodyPr/>
          <a:lstStyle/>
          <a:p>
            <a:r>
              <a:rPr lang="en-US" dirty="0"/>
              <a:t>TypeScript compiler doesn’t ship with a runtime</a:t>
            </a:r>
          </a:p>
          <a:p>
            <a:r>
              <a:rPr lang="en-US" dirty="0"/>
              <a:t>ES2015+ syntax is handled but ES2015+ runtime is not</a:t>
            </a:r>
          </a:p>
          <a:p>
            <a:pPr lvl="1"/>
            <a:r>
              <a:rPr lang="en-US" dirty="0"/>
              <a:t>No </a:t>
            </a:r>
            <a:r>
              <a:rPr lang="en-US" dirty="0" err="1"/>
              <a:t>polyfill</a:t>
            </a:r>
            <a:r>
              <a:rPr lang="en-US" dirty="0"/>
              <a:t> for </a:t>
            </a:r>
            <a:r>
              <a:rPr lang="en-US" dirty="0" err="1"/>
              <a:t>Object.assign</a:t>
            </a:r>
            <a:r>
              <a:rPr lang="en-US" dirty="0"/>
              <a:t>(), Symbol(), etc.</a:t>
            </a:r>
          </a:p>
          <a:p>
            <a:r>
              <a:rPr lang="en-US" dirty="0"/>
              <a:t>Solution: TypeScript-&gt;ES2017-&gt;Babel-&gt;ES5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ES2015+ Considerations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BC2091-4BD9-4222-B57F-80AA18298CF6}"/>
              </a:ext>
            </a:extLst>
          </p:cNvPr>
          <p:cNvSpPr txBox="1"/>
          <p:nvPr/>
        </p:nvSpPr>
        <p:spPr>
          <a:xfrm>
            <a:off x="10790237" y="6385319"/>
            <a:ext cx="1666162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@</a:t>
            </a:r>
            <a:r>
              <a:rPr lang="en-US" sz="2400" dirty="0" err="1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nebrius</a:t>
            </a:r>
            <a:endParaRPr lang="en-US" sz="24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295817153"/>
      </p:ext>
    </p:extLst>
  </p:cSld>
  <p:clrMapOvr>
    <a:masterClrMapping/>
  </p:clrMapOvr>
  <p:transition advTm="84286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638" y="2125662"/>
            <a:ext cx="11887200" cy="2179058"/>
          </a:xfrm>
        </p:spPr>
        <p:txBody>
          <a:bodyPr/>
          <a:lstStyle/>
          <a:p>
            <a:r>
              <a:rPr lang="en-US" dirty="0"/>
              <a:t>Learn more at </a:t>
            </a:r>
            <a:r>
              <a:rPr lang="en-US" dirty="0" err="1"/>
              <a:t>typescriptlang.org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129497"/>
      </p:ext>
    </p:extLst>
  </p:cSld>
  <p:clrMapOvr>
    <a:masterClrMapping/>
  </p:clrMapOvr>
  <p:transition advTm="6648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3237" y="6240462"/>
            <a:ext cx="37810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Bryan Hughes, @</a:t>
            </a:r>
            <a:r>
              <a:rPr lang="en-US" sz="2800" dirty="0" err="1"/>
              <a:t>nebrius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8486592"/>
      </p:ext>
    </p:extLst>
  </p:cSld>
  <p:clrMapOvr>
    <a:masterClrMapping/>
  </p:clrMapOvr>
  <p:transition advTm="8341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Declarations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11479" y="1600200"/>
            <a:ext cx="1165885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Menlo" charset="0"/>
              </a:rPr>
              <a:t>function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 err="1">
                <a:solidFill>
                  <a:srgbClr val="795E26"/>
                </a:solidFill>
                <a:latin typeface="Menlo" charset="0"/>
              </a:rPr>
              <a:t>combineNames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sz="2000" dirty="0">
                <a:solidFill>
                  <a:srgbClr val="001080"/>
                </a:solidFill>
                <a:latin typeface="Menlo" charset="0"/>
              </a:rPr>
              <a:t>first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sz="2000" dirty="0">
                <a:solidFill>
                  <a:srgbClr val="267F99"/>
                </a:solidFill>
                <a:latin typeface="Menlo" charset="0"/>
              </a:rPr>
              <a:t>string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sz="2000" dirty="0">
                <a:solidFill>
                  <a:srgbClr val="001080"/>
                </a:solidFill>
                <a:latin typeface="Menlo" charset="0"/>
              </a:rPr>
              <a:t>last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sz="2000" dirty="0">
                <a:solidFill>
                  <a:srgbClr val="267F99"/>
                </a:solidFill>
                <a:latin typeface="Menlo" charset="0"/>
              </a:rPr>
              <a:t>string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): </a:t>
            </a:r>
            <a:r>
              <a:rPr lang="en-US" sz="2000" dirty="0">
                <a:solidFill>
                  <a:srgbClr val="267F99"/>
                </a:solidFill>
                <a:latin typeface="Menlo" charset="0"/>
              </a:rPr>
              <a:t>string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{</a:t>
            </a:r>
          </a:p>
          <a:p>
            <a:r>
              <a:rPr lang="en-US" sz="2000" dirty="0">
                <a:solidFill>
                  <a:srgbClr val="AF00DB"/>
                </a:solidFill>
                <a:latin typeface="Menlo" charset="0"/>
              </a:rPr>
              <a:t>  return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>
                <a:solidFill>
                  <a:srgbClr val="A31515"/>
                </a:solidFill>
                <a:latin typeface="Menlo" charset="0"/>
              </a:rPr>
              <a:t>`</a:t>
            </a:r>
            <a:r>
              <a:rPr lang="en-US" sz="2000" dirty="0">
                <a:solidFill>
                  <a:srgbClr val="0000FF"/>
                </a:solidFill>
                <a:latin typeface="Menlo" charset="0"/>
              </a:rPr>
              <a:t>${</a:t>
            </a:r>
            <a:r>
              <a:rPr lang="en-US" sz="2000" dirty="0">
                <a:solidFill>
                  <a:srgbClr val="001080"/>
                </a:solidFill>
                <a:latin typeface="Menlo" charset="0"/>
              </a:rPr>
              <a:t>first</a:t>
            </a:r>
            <a:r>
              <a:rPr lang="en-US" sz="2000" dirty="0">
                <a:solidFill>
                  <a:srgbClr val="0000FF"/>
                </a:solidFill>
                <a:latin typeface="Menlo" charset="0"/>
              </a:rPr>
              <a:t>}</a:t>
            </a:r>
            <a:r>
              <a:rPr lang="en-US" sz="2000" dirty="0">
                <a:solidFill>
                  <a:srgbClr val="A31515"/>
                </a:solidFill>
                <a:latin typeface="Menlo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Menlo" charset="0"/>
              </a:rPr>
              <a:t>${</a:t>
            </a:r>
            <a:r>
              <a:rPr lang="en-US" sz="2000" dirty="0">
                <a:solidFill>
                  <a:srgbClr val="001080"/>
                </a:solidFill>
                <a:latin typeface="Menlo" charset="0"/>
              </a:rPr>
              <a:t>last</a:t>
            </a:r>
            <a:r>
              <a:rPr lang="en-US" sz="2000" dirty="0">
                <a:solidFill>
                  <a:srgbClr val="0000FF"/>
                </a:solidFill>
                <a:latin typeface="Menlo" charset="0"/>
              </a:rPr>
              <a:t>}</a:t>
            </a:r>
            <a:r>
              <a:rPr lang="en-US" sz="2000" dirty="0">
                <a:solidFill>
                  <a:srgbClr val="A31515"/>
                </a:solidFill>
                <a:latin typeface="Menlo" charset="0"/>
              </a:rPr>
              <a:t>`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r>
              <a:rPr lang="en-US" sz="2000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br>
              <a:rPr lang="en-US" sz="2000" dirty="0">
                <a:solidFill>
                  <a:srgbClr val="000000"/>
                </a:solidFill>
                <a:latin typeface="Menlo" charset="0"/>
              </a:rPr>
            </a:br>
            <a:r>
              <a:rPr lang="en-US" sz="2000" dirty="0" err="1">
                <a:solidFill>
                  <a:srgbClr val="0000FF"/>
                </a:solidFill>
                <a:latin typeface="Menlo" charset="0"/>
              </a:rPr>
              <a:t>const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 err="1">
                <a:solidFill>
                  <a:srgbClr val="001080"/>
                </a:solidFill>
                <a:latin typeface="Menlo" charset="0"/>
              </a:rPr>
              <a:t>firstName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sz="2000" dirty="0">
                <a:solidFill>
                  <a:srgbClr val="267F99"/>
                </a:solidFill>
                <a:latin typeface="Menlo" charset="0"/>
              </a:rPr>
              <a:t>string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sz="2000" dirty="0">
                <a:solidFill>
                  <a:srgbClr val="A31515"/>
                </a:solidFill>
                <a:latin typeface="Menlo" charset="0"/>
              </a:rPr>
              <a:t>'Philip'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r>
              <a:rPr lang="en-US" sz="2000" dirty="0" err="1">
                <a:solidFill>
                  <a:srgbClr val="0000FF"/>
                </a:solidFill>
                <a:latin typeface="Menlo" charset="0"/>
              </a:rPr>
              <a:t>const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 err="1">
                <a:solidFill>
                  <a:srgbClr val="001080"/>
                </a:solidFill>
                <a:latin typeface="Menlo" charset="0"/>
              </a:rPr>
              <a:t>lastName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sz="2000" dirty="0">
                <a:solidFill>
                  <a:srgbClr val="267F99"/>
                </a:solidFill>
                <a:latin typeface="Menlo" charset="0"/>
              </a:rPr>
              <a:t>string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sz="2000" dirty="0">
                <a:solidFill>
                  <a:srgbClr val="A31515"/>
                </a:solidFill>
                <a:latin typeface="Menlo" charset="0"/>
              </a:rPr>
              <a:t>'Fry'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br>
              <a:rPr lang="en-US" sz="2000" dirty="0">
                <a:solidFill>
                  <a:srgbClr val="000000"/>
                </a:solidFill>
                <a:latin typeface="Menlo" charset="0"/>
              </a:rPr>
            </a:br>
            <a:r>
              <a:rPr lang="en-US" sz="2000" dirty="0" err="1">
                <a:solidFill>
                  <a:srgbClr val="267F99"/>
                </a:solidFill>
                <a:latin typeface="Menlo" charset="0"/>
              </a:rPr>
              <a:t>console</a:t>
            </a:r>
            <a:r>
              <a:rPr lang="en-US" sz="2000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sz="2000" dirty="0" err="1">
                <a:solidFill>
                  <a:srgbClr val="795E26"/>
                </a:solidFill>
                <a:latin typeface="Menlo" charset="0"/>
              </a:rPr>
              <a:t>log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sz="2000" dirty="0" err="1">
                <a:solidFill>
                  <a:srgbClr val="795E26"/>
                </a:solidFill>
                <a:latin typeface="Menlo" charset="0"/>
              </a:rPr>
              <a:t>combineNames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sz="2000" dirty="0" err="1">
                <a:solidFill>
                  <a:srgbClr val="001080"/>
                </a:solidFill>
                <a:latin typeface="Menlo" charset="0"/>
              </a:rPr>
              <a:t>firstName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sz="2000" dirty="0" err="1">
                <a:solidFill>
                  <a:srgbClr val="001080"/>
                </a:solidFill>
                <a:latin typeface="Menlo" charset="0"/>
              </a:rPr>
              <a:t>lastName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));</a:t>
            </a:r>
          </a:p>
          <a:p>
            <a:br>
              <a:rPr lang="en-US" sz="2000" dirty="0">
                <a:solidFill>
                  <a:srgbClr val="000000"/>
                </a:solidFill>
                <a:latin typeface="Menlo" charset="0"/>
              </a:rPr>
            </a:br>
            <a:endParaRPr lang="en-US" sz="2000" dirty="0">
              <a:solidFill>
                <a:srgbClr val="000000"/>
              </a:solidFill>
              <a:latin typeface="Menlo" charset="0"/>
            </a:endParaRPr>
          </a:p>
          <a:p>
            <a:endParaRPr lang="en-US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FB6AB9-D8EC-426F-9715-C0BCA8996C8F}"/>
              </a:ext>
            </a:extLst>
          </p:cNvPr>
          <p:cNvSpPr txBox="1"/>
          <p:nvPr/>
        </p:nvSpPr>
        <p:spPr>
          <a:xfrm>
            <a:off x="10790237" y="6385319"/>
            <a:ext cx="1666162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2060"/>
                </a:solidFill>
              </a:rPr>
              <a:t>@</a:t>
            </a:r>
            <a:r>
              <a:rPr lang="en-US" sz="2400" dirty="0" err="1">
                <a:solidFill>
                  <a:srgbClr val="002060"/>
                </a:solidFill>
              </a:rPr>
              <a:t>nebrius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087051"/>
      </p:ext>
    </p:extLst>
  </p:cSld>
  <p:clrMapOvr>
    <a:masterClrMapping/>
  </p:clrMapOvr>
  <p:transition advTm="5087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11479" y="1600200"/>
            <a:ext cx="1019582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Menlo" charset="0"/>
              </a:rPr>
              <a:t>interface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 err="1">
                <a:solidFill>
                  <a:srgbClr val="267F99"/>
                </a:solidFill>
                <a:latin typeface="Menlo" charset="0"/>
              </a:rPr>
              <a:t>IPerson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{</a:t>
            </a:r>
          </a:p>
          <a:p>
            <a:r>
              <a:rPr lang="en-US" sz="2000" dirty="0">
                <a:solidFill>
                  <a:srgbClr val="001080"/>
                </a:solidFill>
                <a:latin typeface="Menlo" charset="0"/>
              </a:rPr>
              <a:t>  </a:t>
            </a:r>
            <a:r>
              <a:rPr lang="en-US" sz="2000" dirty="0" err="1">
                <a:solidFill>
                  <a:srgbClr val="001080"/>
                </a:solidFill>
                <a:latin typeface="Menlo" charset="0"/>
              </a:rPr>
              <a:t>firstName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sz="2000" dirty="0">
                <a:solidFill>
                  <a:srgbClr val="267F99"/>
                </a:solidFill>
                <a:latin typeface="Menlo" charset="0"/>
              </a:rPr>
              <a:t>string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r>
              <a:rPr lang="en-US" sz="2000" dirty="0">
                <a:solidFill>
                  <a:srgbClr val="001080"/>
                </a:solidFill>
                <a:latin typeface="Menlo" charset="0"/>
              </a:rPr>
              <a:t>  </a:t>
            </a:r>
            <a:r>
              <a:rPr lang="en-US" sz="2000" dirty="0" err="1">
                <a:solidFill>
                  <a:srgbClr val="001080"/>
                </a:solidFill>
                <a:latin typeface="Menlo" charset="0"/>
              </a:rPr>
              <a:t>lastName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sz="2000" dirty="0">
                <a:solidFill>
                  <a:srgbClr val="267F99"/>
                </a:solidFill>
                <a:latin typeface="Menlo" charset="0"/>
              </a:rPr>
              <a:t>string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r>
              <a:rPr lang="en-US" sz="2000" dirty="0">
                <a:solidFill>
                  <a:srgbClr val="001080"/>
                </a:solidFill>
                <a:latin typeface="Menlo" charset="0"/>
              </a:rPr>
              <a:t>  age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sz="2000" dirty="0">
                <a:solidFill>
                  <a:srgbClr val="267F99"/>
                </a:solidFill>
                <a:latin typeface="Menlo" charset="0"/>
              </a:rPr>
              <a:t>number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r>
              <a:rPr lang="en-US" sz="2000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br>
              <a:rPr lang="en-US" sz="2000" dirty="0">
                <a:solidFill>
                  <a:srgbClr val="000000"/>
                </a:solidFill>
                <a:latin typeface="Menlo" charset="0"/>
              </a:rPr>
            </a:br>
            <a:r>
              <a:rPr lang="en-US" sz="2000" dirty="0" err="1">
                <a:solidFill>
                  <a:srgbClr val="0000FF"/>
                </a:solidFill>
                <a:latin typeface="Menlo" charset="0"/>
              </a:rPr>
              <a:t>const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>
                <a:solidFill>
                  <a:srgbClr val="001080"/>
                </a:solidFill>
                <a:latin typeface="Menlo" charset="0"/>
              </a:rPr>
              <a:t>fry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sz="2000" dirty="0" err="1">
                <a:solidFill>
                  <a:srgbClr val="267F99"/>
                </a:solidFill>
                <a:latin typeface="Menlo" charset="0"/>
              </a:rPr>
              <a:t>IPerson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= {</a:t>
            </a:r>
          </a:p>
          <a:p>
            <a:r>
              <a:rPr lang="en-US" sz="2000" dirty="0">
                <a:solidFill>
                  <a:srgbClr val="001080"/>
                </a:solidFill>
                <a:latin typeface="Menlo" charset="0"/>
              </a:rPr>
              <a:t>  </a:t>
            </a:r>
            <a:r>
              <a:rPr lang="en-US" sz="2000" dirty="0" err="1">
                <a:solidFill>
                  <a:srgbClr val="001080"/>
                </a:solidFill>
                <a:latin typeface="Menlo" charset="0"/>
              </a:rPr>
              <a:t>firstName</a:t>
            </a:r>
            <a:r>
              <a:rPr lang="en-US" sz="2000" dirty="0">
                <a:solidFill>
                  <a:srgbClr val="001080"/>
                </a:solidFill>
                <a:latin typeface="Menlo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>
                <a:solidFill>
                  <a:srgbClr val="A31515"/>
                </a:solidFill>
                <a:latin typeface="Menlo" charset="0"/>
              </a:rPr>
              <a:t>'Philip'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,</a:t>
            </a:r>
          </a:p>
          <a:p>
            <a:r>
              <a:rPr lang="en-US" sz="2000" dirty="0">
                <a:solidFill>
                  <a:srgbClr val="001080"/>
                </a:solidFill>
                <a:latin typeface="Menlo" charset="0"/>
              </a:rPr>
              <a:t>  </a:t>
            </a:r>
            <a:r>
              <a:rPr lang="en-US" sz="2000" dirty="0" err="1">
                <a:solidFill>
                  <a:srgbClr val="001080"/>
                </a:solidFill>
                <a:latin typeface="Menlo" charset="0"/>
              </a:rPr>
              <a:t>lastName</a:t>
            </a:r>
            <a:r>
              <a:rPr lang="en-US" sz="2000" dirty="0">
                <a:solidFill>
                  <a:srgbClr val="001080"/>
                </a:solidFill>
                <a:latin typeface="Menlo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>
                <a:solidFill>
                  <a:srgbClr val="A31515"/>
                </a:solidFill>
                <a:latin typeface="Menlo" charset="0"/>
              </a:rPr>
              <a:t>'Fry'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,</a:t>
            </a:r>
          </a:p>
          <a:p>
            <a:r>
              <a:rPr lang="en-US" sz="2000" dirty="0">
                <a:solidFill>
                  <a:srgbClr val="001080"/>
                </a:solidFill>
                <a:latin typeface="Menlo" charset="0"/>
              </a:rPr>
              <a:t>  age: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>
                <a:solidFill>
                  <a:srgbClr val="09885A"/>
                </a:solidFill>
                <a:latin typeface="Menlo" charset="0"/>
              </a:rPr>
              <a:t>30</a:t>
            </a:r>
            <a:endParaRPr lang="en-US" sz="2000" dirty="0">
              <a:solidFill>
                <a:srgbClr val="000000"/>
              </a:solidFill>
              <a:latin typeface="Menlo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br>
              <a:rPr lang="en-US" sz="2000" dirty="0">
                <a:solidFill>
                  <a:srgbClr val="000000"/>
                </a:solidFill>
                <a:latin typeface="Menlo" charset="0"/>
              </a:rPr>
            </a:br>
            <a:endParaRPr lang="en-US" sz="2000" dirty="0">
              <a:solidFill>
                <a:srgbClr val="000000"/>
              </a:solidFill>
              <a:latin typeface="Menlo" charset="0"/>
            </a:endParaRPr>
          </a:p>
          <a:p>
            <a:endParaRPr lang="ro-RO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6173F5-9D71-4469-BC06-6FCEF09892E4}"/>
              </a:ext>
            </a:extLst>
          </p:cNvPr>
          <p:cNvSpPr txBox="1"/>
          <p:nvPr/>
        </p:nvSpPr>
        <p:spPr>
          <a:xfrm>
            <a:off x="10790237" y="6385319"/>
            <a:ext cx="1666162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2060"/>
                </a:solidFill>
              </a:rPr>
              <a:t>@</a:t>
            </a:r>
            <a:r>
              <a:rPr lang="en-US" sz="2400" dirty="0" err="1">
                <a:solidFill>
                  <a:srgbClr val="002060"/>
                </a:solidFill>
              </a:rPr>
              <a:t>nebrius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88259"/>
      </p:ext>
    </p:extLst>
  </p:cSld>
  <p:clrMapOvr>
    <a:masterClrMapping/>
  </p:clrMapOvr>
  <p:transition advTm="48477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11479" y="1600200"/>
            <a:ext cx="11293097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Menlo" charset="0"/>
              </a:rPr>
              <a:t>interface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 err="1">
                <a:solidFill>
                  <a:srgbClr val="267F99"/>
                </a:solidFill>
                <a:latin typeface="Menlo" charset="0"/>
              </a:rPr>
              <a:t>IShip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{</a:t>
            </a:r>
          </a:p>
          <a:p>
            <a:r>
              <a:rPr lang="en-US" sz="2000" dirty="0">
                <a:solidFill>
                  <a:srgbClr val="001080"/>
                </a:solidFill>
                <a:latin typeface="Menlo" charset="0"/>
              </a:rPr>
              <a:t>  name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sz="2000" dirty="0">
                <a:solidFill>
                  <a:srgbClr val="267F99"/>
                </a:solidFill>
                <a:latin typeface="Menlo" charset="0"/>
              </a:rPr>
              <a:t>string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r>
              <a:rPr lang="en-US" sz="2000" dirty="0">
                <a:solidFill>
                  <a:srgbClr val="795E26"/>
                </a:solidFill>
                <a:latin typeface="Menlo" charset="0"/>
              </a:rPr>
              <a:t>  takeoff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(): </a:t>
            </a:r>
            <a:r>
              <a:rPr lang="en-US" sz="2000" dirty="0">
                <a:solidFill>
                  <a:srgbClr val="267F99"/>
                </a:solidFill>
                <a:latin typeface="Menlo" charset="0"/>
              </a:rPr>
              <a:t>void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r>
              <a:rPr lang="en-US" sz="2000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br>
              <a:rPr lang="en-US" sz="2000" dirty="0">
                <a:solidFill>
                  <a:srgbClr val="000000"/>
                </a:solidFill>
                <a:latin typeface="Menlo" charset="0"/>
              </a:rPr>
            </a:br>
            <a:r>
              <a:rPr lang="en-US" sz="2000" dirty="0">
                <a:solidFill>
                  <a:srgbClr val="0000FF"/>
                </a:solidFill>
                <a:latin typeface="Menlo" charset="0"/>
              </a:rPr>
              <a:t>class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>
                <a:solidFill>
                  <a:srgbClr val="267F99"/>
                </a:solidFill>
                <a:latin typeface="Menlo" charset="0"/>
              </a:rPr>
              <a:t>Ship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Menlo" charset="0"/>
              </a:rPr>
              <a:t>implements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 err="1">
                <a:solidFill>
                  <a:srgbClr val="267F99"/>
                </a:solidFill>
                <a:latin typeface="Menlo" charset="0"/>
              </a:rPr>
              <a:t>IShip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{</a:t>
            </a:r>
          </a:p>
          <a:p>
            <a:br>
              <a:rPr lang="en-US" sz="2000" dirty="0">
                <a:solidFill>
                  <a:srgbClr val="000000"/>
                </a:solidFill>
                <a:latin typeface="Menlo" charset="0"/>
              </a:rPr>
            </a:b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Menlo" charset="0"/>
              </a:rPr>
              <a:t>private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 err="1">
                <a:solidFill>
                  <a:srgbClr val="001080"/>
                </a:solidFill>
                <a:latin typeface="Menlo" charset="0"/>
              </a:rPr>
              <a:t>shipName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sz="2000" dirty="0">
                <a:solidFill>
                  <a:srgbClr val="267F99"/>
                </a:solidFill>
                <a:latin typeface="Menlo" charset="0"/>
              </a:rPr>
              <a:t>string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br>
              <a:rPr lang="en-US" sz="2000" dirty="0">
                <a:solidFill>
                  <a:srgbClr val="000000"/>
                </a:solidFill>
                <a:latin typeface="Menlo" charset="0"/>
              </a:rPr>
            </a:b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Menlo" charset="0"/>
              </a:rPr>
              <a:t>public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Menlo" charset="0"/>
              </a:rPr>
              <a:t>get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>
                <a:solidFill>
                  <a:srgbClr val="795E26"/>
                </a:solidFill>
                <a:latin typeface="Menlo" charset="0"/>
              </a:rPr>
              <a:t>name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() {</a:t>
            </a:r>
          </a:p>
          <a:p>
            <a:r>
              <a:rPr lang="en-US" sz="2000" dirty="0">
                <a:solidFill>
                  <a:srgbClr val="AF00DB"/>
                </a:solidFill>
                <a:latin typeface="Menlo" charset="0"/>
              </a:rPr>
              <a:t>    return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Menlo" charset="0"/>
              </a:rPr>
              <a:t>this</a:t>
            </a:r>
            <a:r>
              <a:rPr lang="en-US" sz="2000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latin typeface="Menlo" charset="0"/>
              </a:rPr>
              <a:t>shipName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r>
              <a:rPr lang="en-US" sz="2000" dirty="0">
                <a:solidFill>
                  <a:srgbClr val="000000"/>
                </a:solidFill>
                <a:latin typeface="Menlo" charset="0"/>
              </a:rPr>
              <a:t>  }</a:t>
            </a:r>
          </a:p>
          <a:p>
            <a:br>
              <a:rPr lang="en-US" sz="2000" dirty="0">
                <a:solidFill>
                  <a:srgbClr val="000000"/>
                </a:solidFill>
                <a:latin typeface="Menlo" charset="0"/>
              </a:rPr>
            </a:b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Menlo" charset="0"/>
              </a:rPr>
              <a:t>public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>
                <a:solidFill>
                  <a:srgbClr val="795E26"/>
                </a:solidFill>
                <a:latin typeface="Menlo" charset="0"/>
              </a:rPr>
              <a:t>takeoff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(): </a:t>
            </a:r>
            <a:r>
              <a:rPr lang="en-US" sz="2000" dirty="0">
                <a:solidFill>
                  <a:srgbClr val="267F99"/>
                </a:solidFill>
                <a:latin typeface="Menlo" charset="0"/>
              </a:rPr>
              <a:t>void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{</a:t>
            </a:r>
          </a:p>
          <a:p>
            <a:r>
              <a:rPr lang="en-US" sz="2000" dirty="0">
                <a:solidFill>
                  <a:srgbClr val="008000"/>
                </a:solidFill>
                <a:latin typeface="Menlo" charset="0"/>
              </a:rPr>
              <a:t>    // Blastoff!</a:t>
            </a:r>
            <a:endParaRPr lang="en-US" sz="2000" dirty="0">
              <a:solidFill>
                <a:srgbClr val="000000"/>
              </a:solidFill>
              <a:latin typeface="Menlo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Menlo" charset="0"/>
              </a:rPr>
              <a:t>  }</a:t>
            </a:r>
          </a:p>
          <a:p>
            <a:r>
              <a:rPr lang="en-US" sz="2000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br>
              <a:rPr lang="en-US" sz="2000" dirty="0">
                <a:solidFill>
                  <a:srgbClr val="000000"/>
                </a:solidFill>
                <a:latin typeface="Menlo" charset="0"/>
              </a:rPr>
            </a:br>
            <a:endParaRPr lang="en-US" sz="2000" dirty="0">
              <a:solidFill>
                <a:srgbClr val="000000"/>
              </a:solidFill>
              <a:latin typeface="Menlo" charset="0"/>
            </a:endParaRPr>
          </a:p>
          <a:p>
            <a:endParaRPr lang="de-DE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0EC477-572D-4885-AD00-3493C1108604}"/>
              </a:ext>
            </a:extLst>
          </p:cNvPr>
          <p:cNvSpPr txBox="1"/>
          <p:nvPr/>
        </p:nvSpPr>
        <p:spPr>
          <a:xfrm>
            <a:off x="10790237" y="6385319"/>
            <a:ext cx="1666162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2060"/>
                </a:solidFill>
              </a:rPr>
              <a:t>@</a:t>
            </a:r>
            <a:r>
              <a:rPr lang="en-US" sz="2400" dirty="0" err="1">
                <a:solidFill>
                  <a:srgbClr val="002060"/>
                </a:solidFill>
              </a:rPr>
              <a:t>nebrius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904079"/>
      </p:ext>
    </p:extLst>
  </p:cSld>
  <p:clrMapOvr>
    <a:masterClrMapping/>
  </p:clrMapOvr>
  <p:transition advTm="98122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11479" y="1600200"/>
            <a:ext cx="1147597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AF00DB"/>
                </a:solidFill>
                <a:latin typeface="Menlo" charset="0"/>
              </a:rPr>
              <a:t>import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{ </a:t>
            </a:r>
            <a:r>
              <a:rPr lang="en-US" sz="2000" dirty="0" err="1">
                <a:solidFill>
                  <a:srgbClr val="001080"/>
                </a:solidFill>
                <a:latin typeface="Menlo" charset="0"/>
              </a:rPr>
              <a:t>IShip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} </a:t>
            </a:r>
            <a:r>
              <a:rPr lang="en-US" sz="2000" dirty="0">
                <a:solidFill>
                  <a:srgbClr val="AF00DB"/>
                </a:solidFill>
                <a:latin typeface="Menlo" charset="0"/>
              </a:rPr>
              <a:t>from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>
                <a:solidFill>
                  <a:srgbClr val="A31515"/>
                </a:solidFill>
                <a:latin typeface="Menlo" charset="0"/>
              </a:rPr>
              <a:t>'./</a:t>
            </a:r>
            <a:r>
              <a:rPr lang="en-US" sz="2000" dirty="0" err="1">
                <a:solidFill>
                  <a:srgbClr val="A31515"/>
                </a:solidFill>
                <a:latin typeface="Menlo" charset="0"/>
              </a:rPr>
              <a:t>IShip</a:t>
            </a:r>
            <a:r>
              <a:rPr lang="en-US" sz="2000" dirty="0">
                <a:solidFill>
                  <a:srgbClr val="A31515"/>
                </a:solidFill>
                <a:latin typeface="Menlo" charset="0"/>
              </a:rPr>
              <a:t>'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br>
              <a:rPr lang="en-US" sz="2000" dirty="0">
                <a:solidFill>
                  <a:srgbClr val="000000"/>
                </a:solidFill>
                <a:latin typeface="Menlo" charset="0"/>
              </a:rPr>
            </a:br>
            <a:r>
              <a:rPr lang="en-US" sz="2000" dirty="0">
                <a:solidFill>
                  <a:srgbClr val="AF00DB"/>
                </a:solidFill>
                <a:latin typeface="Menlo" charset="0"/>
              </a:rPr>
              <a:t>export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Menlo" charset="0"/>
              </a:rPr>
              <a:t>class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>
                <a:solidFill>
                  <a:srgbClr val="267F99"/>
                </a:solidFill>
                <a:latin typeface="Menlo" charset="0"/>
              </a:rPr>
              <a:t>Ship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Menlo" charset="0"/>
              </a:rPr>
              <a:t>implements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 err="1">
                <a:solidFill>
                  <a:srgbClr val="267F99"/>
                </a:solidFill>
                <a:latin typeface="Menlo" charset="0"/>
              </a:rPr>
              <a:t>IShip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{</a:t>
            </a:r>
          </a:p>
          <a:p>
            <a:br>
              <a:rPr lang="en-US" sz="2000" dirty="0">
                <a:solidFill>
                  <a:srgbClr val="000000"/>
                </a:solidFill>
                <a:latin typeface="Menlo" charset="0"/>
              </a:rPr>
            </a:b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Menlo" charset="0"/>
              </a:rPr>
              <a:t>private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 err="1">
                <a:solidFill>
                  <a:srgbClr val="001080"/>
                </a:solidFill>
                <a:latin typeface="Menlo" charset="0"/>
              </a:rPr>
              <a:t>shipName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sz="2000" dirty="0">
                <a:solidFill>
                  <a:srgbClr val="267F99"/>
                </a:solidFill>
                <a:latin typeface="Menlo" charset="0"/>
              </a:rPr>
              <a:t>string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br>
              <a:rPr lang="en-US" sz="2000" dirty="0">
                <a:solidFill>
                  <a:srgbClr val="000000"/>
                </a:solidFill>
                <a:latin typeface="Menlo" charset="0"/>
              </a:rPr>
            </a:b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Menlo" charset="0"/>
              </a:rPr>
              <a:t>public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Menlo" charset="0"/>
              </a:rPr>
              <a:t>get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>
                <a:solidFill>
                  <a:srgbClr val="795E26"/>
                </a:solidFill>
                <a:latin typeface="Menlo" charset="0"/>
              </a:rPr>
              <a:t>name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() {</a:t>
            </a:r>
          </a:p>
          <a:p>
            <a:r>
              <a:rPr lang="en-US" sz="2000" dirty="0">
                <a:solidFill>
                  <a:srgbClr val="AF00DB"/>
                </a:solidFill>
                <a:latin typeface="Menlo" charset="0"/>
              </a:rPr>
              <a:t>    return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Menlo" charset="0"/>
              </a:rPr>
              <a:t>this</a:t>
            </a:r>
            <a:r>
              <a:rPr lang="en-US" sz="2000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latin typeface="Menlo" charset="0"/>
              </a:rPr>
              <a:t>shipName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;</a:t>
            </a:r>
          </a:p>
          <a:p>
            <a:r>
              <a:rPr lang="en-US" sz="2000" dirty="0">
                <a:solidFill>
                  <a:srgbClr val="000000"/>
                </a:solidFill>
                <a:latin typeface="Menlo" charset="0"/>
              </a:rPr>
              <a:t>  }</a:t>
            </a:r>
          </a:p>
          <a:p>
            <a:br>
              <a:rPr lang="en-US" sz="2000" dirty="0">
                <a:solidFill>
                  <a:srgbClr val="000000"/>
                </a:solidFill>
                <a:latin typeface="Menlo" charset="0"/>
              </a:rPr>
            </a:b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Menlo" charset="0"/>
              </a:rPr>
              <a:t>public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sz="2000" dirty="0">
                <a:solidFill>
                  <a:srgbClr val="795E26"/>
                </a:solidFill>
                <a:latin typeface="Menlo" charset="0"/>
              </a:rPr>
              <a:t>takeoff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(): </a:t>
            </a:r>
            <a:r>
              <a:rPr lang="en-US" sz="2000" dirty="0">
                <a:solidFill>
                  <a:srgbClr val="267F99"/>
                </a:solidFill>
                <a:latin typeface="Menlo" charset="0"/>
              </a:rPr>
              <a:t>void</a:t>
            </a:r>
            <a:r>
              <a:rPr lang="en-US" sz="2000" dirty="0">
                <a:solidFill>
                  <a:srgbClr val="000000"/>
                </a:solidFill>
                <a:latin typeface="Menlo" charset="0"/>
              </a:rPr>
              <a:t> {</a:t>
            </a:r>
          </a:p>
          <a:p>
            <a:r>
              <a:rPr lang="en-US" sz="2000" dirty="0">
                <a:solidFill>
                  <a:srgbClr val="008000"/>
                </a:solidFill>
                <a:latin typeface="Menlo" charset="0"/>
              </a:rPr>
              <a:t>    // Blastoff!</a:t>
            </a:r>
            <a:endParaRPr lang="en-US" sz="2000" dirty="0">
              <a:solidFill>
                <a:srgbClr val="000000"/>
              </a:solidFill>
              <a:latin typeface="Menlo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Menlo" charset="0"/>
              </a:rPr>
              <a:t>  }</a:t>
            </a:r>
          </a:p>
          <a:p>
            <a:r>
              <a:rPr lang="en-US" sz="2000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br>
              <a:rPr lang="en-US" sz="2000" dirty="0">
                <a:solidFill>
                  <a:srgbClr val="000000"/>
                </a:solidFill>
                <a:latin typeface="Menlo" charset="0"/>
              </a:rPr>
            </a:br>
            <a:endParaRPr lang="en-US" sz="2000" dirty="0">
              <a:solidFill>
                <a:srgbClr val="000000"/>
              </a:solidFill>
              <a:latin typeface="Menlo" charset="0"/>
            </a:endParaRPr>
          </a:p>
          <a:p>
            <a:endParaRPr lang="de-DE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3EBDEB-5D91-4B9E-B72F-37879B9EC6EB}"/>
              </a:ext>
            </a:extLst>
          </p:cNvPr>
          <p:cNvSpPr txBox="1"/>
          <p:nvPr/>
        </p:nvSpPr>
        <p:spPr>
          <a:xfrm>
            <a:off x="10790237" y="6385319"/>
            <a:ext cx="1666162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2060"/>
                </a:solidFill>
              </a:rPr>
              <a:t>@</a:t>
            </a:r>
            <a:r>
              <a:rPr lang="en-US" sz="2400" dirty="0" err="1">
                <a:solidFill>
                  <a:srgbClr val="002060"/>
                </a:solidFill>
              </a:rPr>
              <a:t>nebrius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434771"/>
      </p:ext>
    </p:extLst>
  </p:cSld>
  <p:clrMapOvr>
    <a:masterClrMapping/>
  </p:clrMapOvr>
  <p:transition advTm="53337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7200" cy="5355312"/>
          </a:xfrm>
        </p:spPr>
        <p:txBody>
          <a:bodyPr/>
          <a:lstStyle/>
          <a:p>
            <a:r>
              <a:rPr lang="en-US" dirty="0"/>
              <a:t>Out of the box:</a:t>
            </a:r>
          </a:p>
          <a:p>
            <a:pPr lvl="1"/>
            <a:r>
              <a:rPr lang="en-US" dirty="0"/>
              <a:t>Visual Studio</a:t>
            </a:r>
          </a:p>
          <a:p>
            <a:pPr lvl="1"/>
            <a:r>
              <a:rPr lang="en-US" dirty="0"/>
              <a:t>Visual Studio Code</a:t>
            </a:r>
          </a:p>
          <a:p>
            <a:pPr lvl="1"/>
            <a:r>
              <a:rPr lang="en-US" dirty="0" err="1"/>
              <a:t>Webstorm</a:t>
            </a:r>
            <a:r>
              <a:rPr lang="en-US" dirty="0"/>
              <a:t>/</a:t>
            </a:r>
            <a:r>
              <a:rPr lang="en-US" dirty="0" err="1"/>
              <a:t>PyCharm</a:t>
            </a:r>
            <a:r>
              <a:rPr lang="en-US" dirty="0"/>
              <a:t>/</a:t>
            </a:r>
            <a:r>
              <a:rPr lang="en-US" dirty="0" err="1"/>
              <a:t>IntelliJ</a:t>
            </a:r>
            <a:r>
              <a:rPr lang="en-US" dirty="0"/>
              <a:t> IDEA</a:t>
            </a:r>
          </a:p>
          <a:p>
            <a:r>
              <a:rPr lang="en-US" dirty="0"/>
              <a:t>With a plugin:</a:t>
            </a:r>
          </a:p>
          <a:p>
            <a:pPr lvl="1"/>
            <a:r>
              <a:rPr lang="en-US" dirty="0"/>
              <a:t>Sublime</a:t>
            </a:r>
          </a:p>
          <a:p>
            <a:pPr lvl="1"/>
            <a:r>
              <a:rPr lang="en-US" dirty="0"/>
              <a:t>Atom</a:t>
            </a:r>
          </a:p>
          <a:p>
            <a:pPr lvl="1"/>
            <a:r>
              <a:rPr lang="en-US" dirty="0"/>
              <a:t>Vim</a:t>
            </a:r>
          </a:p>
          <a:p>
            <a:pPr lvl="1"/>
            <a:r>
              <a:rPr lang="en-US" dirty="0" err="1"/>
              <a:t>Emacs</a:t>
            </a:r>
            <a:endParaRPr lang="en-US" dirty="0"/>
          </a:p>
          <a:p>
            <a:r>
              <a:rPr lang="en-US" dirty="0"/>
              <a:t>Plus many more!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 Integration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D3F375-A6D0-4655-AAEE-F5FE721AF224}"/>
              </a:ext>
            </a:extLst>
          </p:cNvPr>
          <p:cNvSpPr txBox="1"/>
          <p:nvPr/>
        </p:nvSpPr>
        <p:spPr>
          <a:xfrm>
            <a:off x="10790237" y="6385319"/>
            <a:ext cx="1666162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@</a:t>
            </a:r>
            <a:r>
              <a:rPr lang="en-US" sz="2400" dirty="0" err="1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nebrius</a:t>
            </a:r>
            <a:endParaRPr lang="en-US" sz="24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978802537"/>
      </p:ext>
    </p:extLst>
  </p:cSld>
  <p:clrMapOvr>
    <a:masterClrMapping/>
  </p:clrMapOvr>
  <p:transition advTm="33678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TypeScript Benefits</a:t>
            </a:r>
          </a:p>
        </p:txBody>
      </p:sp>
    </p:spTree>
    <p:extLst>
      <p:ext uri="{BB962C8B-B14F-4D97-AF65-F5344CB8AC3E}">
        <p14:creationId xmlns:p14="http://schemas.microsoft.com/office/powerpoint/2010/main" val="381627449"/>
      </p:ext>
    </p:extLst>
  </p:cSld>
  <p:clrMapOvr>
    <a:masterClrMapping/>
  </p:clrMapOvr>
  <p:transition advTm="5522">
    <p:fade/>
  </p:transition>
</p:sld>
</file>

<file path=ppt/theme/theme1.xml><?xml version="1.0" encoding="utf-8"?>
<a:theme xmlns:a="http://schemas.openxmlformats.org/drawingml/2006/main" name="WHITE TEMPLATE">
  <a:themeElements>
    <a:clrScheme name="BT - Dark Purple on white 2">
      <a:dk1>
        <a:srgbClr val="505050"/>
      </a:dk1>
      <a:lt1>
        <a:srgbClr val="FFFFFF"/>
      </a:lt1>
      <a:dk2>
        <a:srgbClr val="32145A"/>
      </a:dk2>
      <a:lt2>
        <a:srgbClr val="E7DCF4"/>
      </a:lt2>
      <a:accent1>
        <a:srgbClr val="32145A"/>
      </a:accent1>
      <a:accent2>
        <a:srgbClr val="5C2D91"/>
      </a:accent2>
      <a:accent3>
        <a:srgbClr val="B4009E"/>
      </a:accent3>
      <a:accent4>
        <a:srgbClr val="0078D7"/>
      </a:accent4>
      <a:accent5>
        <a:srgbClr val="107C10"/>
      </a:accent5>
      <a:accent6>
        <a:srgbClr val="D83B01"/>
      </a:accent6>
      <a:hlink>
        <a:srgbClr val="5C2D91"/>
      </a:hlink>
      <a:folHlink>
        <a:srgbClr val="5C2D91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Intro to TypeScript Wide" id="{578B2848-2AC8-2248-8E7E-71086F7EFDEF}" vid="{80FBC06B-4C29-C54F-8613-7426B0FE1BEE}"/>
    </a:ext>
  </a:extLst>
</a:theme>
</file>

<file path=ppt/theme/theme2.xml><?xml version="1.0" encoding="utf-8"?>
<a:theme xmlns:a="http://schemas.openxmlformats.org/drawingml/2006/main" name="COLOR TEMPLATE">
  <a:themeElements>
    <a:clrScheme name="BT - Dark Purple">
      <a:dk1>
        <a:srgbClr val="505050"/>
      </a:dk1>
      <a:lt1>
        <a:srgbClr val="FFFFFF"/>
      </a:lt1>
      <a:dk2>
        <a:srgbClr val="32145A"/>
      </a:dk2>
      <a:lt2>
        <a:srgbClr val="E7DCF4"/>
      </a:lt2>
      <a:accent1>
        <a:srgbClr val="5C2D91"/>
      </a:accent1>
      <a:accent2>
        <a:srgbClr val="B4009E"/>
      </a:accent2>
      <a:accent3>
        <a:srgbClr val="107C10"/>
      </a:accent3>
      <a:accent4>
        <a:srgbClr val="0078D7"/>
      </a:accent4>
      <a:accent5>
        <a:srgbClr val="008272"/>
      </a:accent5>
      <a:accent6>
        <a:srgbClr val="D83B01"/>
      </a:accent6>
      <a:hlink>
        <a:srgbClr val="E7DCF4"/>
      </a:hlink>
      <a:folHlink>
        <a:srgbClr val="E7DCF4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Intro to TypeScript Wide" id="{578B2848-2AC8-2248-8E7E-71086F7EFDEF}" vid="{E30EEFA8-B31C-E848-9521-4961DCC8880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B0BB5962AB3C45A9A1CE1EC4C4F647" ma:contentTypeVersion="3" ma:contentTypeDescription="Create a new document." ma:contentTypeScope="" ma:versionID="f0876370c90de824ab54c09b0bd2a056">
  <xsd:schema xmlns:xsd="http://www.w3.org/2001/XMLSchema" xmlns:xs="http://www.w3.org/2001/XMLSchema" xmlns:p="http://schemas.microsoft.com/office/2006/metadata/properties" xmlns:ns3="630a2e83-186a-4a0f-ab27-bee8a8096abc" targetNamespace="http://schemas.microsoft.com/office/2006/metadata/properties" ma:root="true" ma:fieldsID="a2a3b5ed8b4accd7c8a398d0cb075271" ns3:_="">
    <xsd:import namespace="630a2e83-186a-4a0f-ab27-bee8a8096ab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0a2e83-186a-4a0f-ab27-bee8a8096ab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990F116-B58F-4255-B05B-DA3808E0E5C6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630a2e83-186a-4a0f-ab27-bee8a8096abc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58FDAC0-319D-4A54-8D8E-1D42CB1F80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553072-E538-48C4-90FC-3653F32D67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0a2e83-186a-4a0f-ab27-bee8a8096a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Intro to TypeScript Wide</Template>
  <TotalTime>15791</TotalTime>
  <Words>956</Words>
  <Application>Microsoft Office PowerPoint</Application>
  <PresentationFormat>Custom</PresentationFormat>
  <Paragraphs>329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Arial</vt:lpstr>
      <vt:lpstr>Consolas</vt:lpstr>
      <vt:lpstr>Courier New</vt:lpstr>
      <vt:lpstr>Menlo</vt:lpstr>
      <vt:lpstr>Segoe UI</vt:lpstr>
      <vt:lpstr>Segoe UI Light</vt:lpstr>
      <vt:lpstr>Wingdings</vt:lpstr>
      <vt:lpstr>WHITE TEMPLATE</vt:lpstr>
      <vt:lpstr>COLOR TEMPLATE</vt:lpstr>
      <vt:lpstr> TypeScript in Practice</vt:lpstr>
      <vt:lpstr>What is TypeScript?</vt:lpstr>
      <vt:lpstr>Features</vt:lpstr>
      <vt:lpstr>Type Declarations</vt:lpstr>
      <vt:lpstr>Interfaces</vt:lpstr>
      <vt:lpstr>Classes</vt:lpstr>
      <vt:lpstr>Modules</vt:lpstr>
      <vt:lpstr>Editor Integration</vt:lpstr>
      <vt:lpstr>TypeScript Benefits</vt:lpstr>
      <vt:lpstr>Type Safety</vt:lpstr>
      <vt:lpstr>Refactoring</vt:lpstr>
      <vt:lpstr>Ideal Use Cases</vt:lpstr>
      <vt:lpstr>Understanding the Type System</vt:lpstr>
      <vt:lpstr>Native JavaScript Types</vt:lpstr>
      <vt:lpstr>Opt-in</vt:lpstr>
      <vt:lpstr>Inferred Types</vt:lpstr>
      <vt:lpstr>Non-TypeScript Modules</vt:lpstr>
      <vt:lpstr>TypeScript Definition Files</vt:lpstr>
      <vt:lpstr>.d.ts file example</vt:lpstr>
      <vt:lpstr>Global Type Definition Files</vt:lpstr>
      <vt:lpstr>Global Types Usage</vt:lpstr>
      <vt:lpstr>Using TypeScript with Node.js</vt:lpstr>
      <vt:lpstr>Compiler</vt:lpstr>
      <vt:lpstr>Configuration with tsconfig.json</vt:lpstr>
      <vt:lpstr>Linter</vt:lpstr>
      <vt:lpstr>Configuration with tslint.json</vt:lpstr>
      <vt:lpstr>Using TypeScript with React</vt:lpstr>
      <vt:lpstr>Type Declarations</vt:lpstr>
      <vt:lpstr>Installing Build Tools</vt:lpstr>
      <vt:lpstr>Webpack Configuration</vt:lpstr>
      <vt:lpstr>Webpack Configuration</vt:lpstr>
      <vt:lpstr>ES2015+ Considerations</vt:lpstr>
      <vt:lpstr>Learn more at typescriptlang.org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Practices using TypeScript with Node.js</dc:title>
  <dc:subject>&lt;Speech title here&gt;</dc:subject>
  <dc:creator>Bryan Hughes</dc:creator>
  <cp:keywords/>
  <dc:description>Template: Maryfj_x000d_
Formatting: _x000d_
Audience Type:</dc:description>
  <cp:lastModifiedBy>Bryan Hughes</cp:lastModifiedBy>
  <cp:revision>97</cp:revision>
  <cp:lastPrinted>2016-07-19T16:53:20Z</cp:lastPrinted>
  <dcterms:created xsi:type="dcterms:W3CDTF">2016-11-02T21:59:17Z</dcterms:created>
  <dcterms:modified xsi:type="dcterms:W3CDTF">2018-06-13T22:10:15Z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0x010100A2B0BB5962AB3C45A9A1CE1EC4C4F647</vt:lpwstr>
  </property>
  <property fmtid="{D5CDD505-2E9C-101B-9397-08002B2CF9AE}" pid="3" name="Product">
    <vt:lpwstr/>
  </property>
  <property fmtid="{D5CDD505-2E9C-101B-9397-08002B2CF9AE}" pid="4" name="Event1">
    <vt:lpwstr>622;#Unassigned|2c8af875-f38a-40b8-a0a9-056aed3fc8c0</vt:lpwstr>
  </property>
  <property fmtid="{D5CDD505-2E9C-101B-9397-08002B2CF9AE}" pid="5" name="Audience">
    <vt:lpwstr/>
  </property>
  <property fmtid="{D5CDD505-2E9C-101B-9397-08002B2CF9AE}" pid="6" name="Event Venue">
    <vt:lpwstr/>
  </property>
  <property fmtid="{D5CDD505-2E9C-101B-9397-08002B2CF9AE}" pid="7" name="Track">
    <vt:lpwstr/>
  </property>
  <property fmtid="{D5CDD505-2E9C-101B-9397-08002B2CF9AE}" pid="8" name="Event Location">
    <vt:lpwstr/>
  </property>
  <property fmtid="{D5CDD505-2E9C-101B-9397-08002B2CF9AE}" pid="9" name="Campaign">
    <vt:lpwstr/>
  </property>
  <property fmtid="{D5CDD505-2E9C-101B-9397-08002B2CF9AE}" pid="10" name="IsMyDocuments">
    <vt:bool>true</vt:bool>
  </property>
  <property fmtid="{D5CDD505-2E9C-101B-9397-08002B2CF9AE}" pid="11" name="TaxKeyword">
    <vt:lpwstr/>
  </property>
  <property fmtid="{D5CDD505-2E9C-101B-9397-08002B2CF9AE}" pid="12" name="TaxCatchAll">
    <vt:lpwstr/>
  </property>
  <property fmtid="{D5CDD505-2E9C-101B-9397-08002B2CF9AE}" pid="13" name="TaxKeywordTaxHTField">
    <vt:lpwstr/>
  </property>
  <property fmtid="{D5CDD505-2E9C-101B-9397-08002B2CF9AE}" pid="14" name="MSIP_Label_f42aa342-8706-4288-bd11-ebb85995028c_Enabled">
    <vt:lpwstr>True</vt:lpwstr>
  </property>
  <property fmtid="{D5CDD505-2E9C-101B-9397-08002B2CF9AE}" pid="15" name="MSIP_Label_f42aa342-8706-4288-bd11-ebb85995028c_SiteId">
    <vt:lpwstr>72f988bf-86f1-41af-91ab-2d7cd011db47</vt:lpwstr>
  </property>
  <property fmtid="{D5CDD505-2E9C-101B-9397-08002B2CF9AE}" pid="16" name="MSIP_Label_f42aa342-8706-4288-bd11-ebb85995028c_Owner">
    <vt:lpwstr>brhugh@microsoft.com</vt:lpwstr>
  </property>
  <property fmtid="{D5CDD505-2E9C-101B-9397-08002B2CF9AE}" pid="17" name="MSIP_Label_f42aa342-8706-4288-bd11-ebb85995028c_SetDate">
    <vt:lpwstr>2018-02-21T17:32:49.9853482Z</vt:lpwstr>
  </property>
  <property fmtid="{D5CDD505-2E9C-101B-9397-08002B2CF9AE}" pid="18" name="MSIP_Label_f42aa342-8706-4288-bd11-ebb85995028c_Name">
    <vt:lpwstr>General</vt:lpwstr>
  </property>
  <property fmtid="{D5CDD505-2E9C-101B-9397-08002B2CF9AE}" pid="19" name="MSIP_Label_f42aa342-8706-4288-bd11-ebb85995028c_Application">
    <vt:lpwstr>Microsoft Azure Information Protection</vt:lpwstr>
  </property>
  <property fmtid="{D5CDD505-2E9C-101B-9397-08002B2CF9AE}" pid="20" name="MSIP_Label_f42aa342-8706-4288-bd11-ebb85995028c_Extended_MSFT_Method">
    <vt:lpwstr>Automatic</vt:lpwstr>
  </property>
  <property fmtid="{D5CDD505-2E9C-101B-9397-08002B2CF9AE}" pid="21" name="Sensitivity">
    <vt:lpwstr>General</vt:lpwstr>
  </property>
</Properties>
</file>